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4"/>
  </p:sldMasterIdLst>
  <p:notesMasterIdLst>
    <p:notesMasterId r:id="rId7"/>
  </p:notesMasterIdLst>
  <p:handoutMasterIdLst>
    <p:handoutMasterId r:id="rId8"/>
  </p:handoutMasterIdLst>
  <p:sldIdLst>
    <p:sldId id="376" r:id="rId5"/>
    <p:sldId id="377" r:id="rId6"/>
  </p:sldIdLst>
  <p:sldSz cx="9144000" cy="6858000" type="screen4x3"/>
  <p:notesSz cx="6807200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757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1371" userDrawn="1">
          <p15:clr>
            <a:srgbClr val="A4A3A4"/>
          </p15:clr>
        </p15:guide>
        <p15:guide id="6" orient="horz" pos="2174">
          <p15:clr>
            <a:srgbClr val="A4A3A4"/>
          </p15:clr>
        </p15:guide>
        <p15:guide id="7" orient="horz" pos="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| LNCreative" initials="LN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9D"/>
    <a:srgbClr val="629FD5"/>
    <a:srgbClr val="E98300"/>
    <a:srgbClr val="0089C4"/>
    <a:srgbClr val="0F0063"/>
    <a:srgbClr val="003478"/>
    <a:srgbClr val="7D0063"/>
    <a:srgbClr val="A8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2163" autoAdjust="0"/>
  </p:normalViewPr>
  <p:slideViewPr>
    <p:cSldViewPr>
      <p:cViewPr varScale="1">
        <p:scale>
          <a:sx n="85" d="100"/>
          <a:sy n="85" d="100"/>
        </p:scale>
        <p:origin x="-1422" y="-90"/>
      </p:cViewPr>
      <p:guideLst>
        <p:guide orient="horz" pos="757"/>
        <p:guide orient="horz" pos="1008"/>
        <p:guide orient="horz" pos="1371"/>
        <p:guide orient="horz" pos="2174"/>
        <p:guide orient="horz" pos="5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2064"/>
    </p:cViewPr>
  </p:sorterViewPr>
  <p:notesViewPr>
    <p:cSldViewPr>
      <p:cViewPr varScale="1">
        <p:scale>
          <a:sx n="95" d="100"/>
          <a:sy n="95" d="100"/>
        </p:scale>
        <p:origin x="-3630" y="-108"/>
      </p:cViewPr>
      <p:guideLst>
        <p:guide orient="horz" pos="2880"/>
        <p:guide orient="horz" pos="3131"/>
        <p:guide pos="2160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7EC63-897E-454D-B55F-2342D0E94F84}" type="datetimeFigureOut">
              <a:rPr lang="en-US" smtClean="0"/>
              <a:t>09/21/2015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ACE8-EEC3-49F8-9FE0-EEC730DC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5E557-BA2D-4EA7-BF2F-43D3322701AE}" type="datetimeFigureOut">
              <a:rPr lang="en-US" smtClean="0"/>
              <a:t>09/21/2015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FC57C-2D5B-4CE3-B5D8-5B866E6C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1400" y="914400"/>
            <a:ext cx="4768850" cy="1143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1400" y="2872200"/>
            <a:ext cx="476885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81400" y="2057400"/>
            <a:ext cx="4768850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42" y="5997396"/>
            <a:ext cx="2347334" cy="596223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3177000"/>
            <a:ext cx="476885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_Date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14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1" y="2647200"/>
            <a:ext cx="6794499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1963200"/>
            <a:ext cx="6794716" cy="4048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41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 Product - insert photo 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2647200"/>
            <a:ext cx="67945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3600">
                <a:solidFill>
                  <a:srgbClr val="005E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16" y="1963200"/>
            <a:ext cx="6794717" cy="4048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5E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63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45" y="2743200"/>
            <a:ext cx="5554909" cy="1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7" y="5381034"/>
            <a:ext cx="3927019" cy="99746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0461" y="1009073"/>
            <a:ext cx="2531542" cy="9210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61967" y="738699"/>
            <a:ext cx="36591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170026" y="3318138"/>
            <a:ext cx="2529474" cy="931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1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70026" y="4522728"/>
            <a:ext cx="2529474" cy="8409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1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172200" y="2203652"/>
            <a:ext cx="2539815" cy="8409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1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0026" y="5637213"/>
            <a:ext cx="2529474" cy="91598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0F8461-D04A-4AEE-B57E-57E418080F33}" type="datetimeFigureOut">
              <a:rPr lang="en-US" smtClean="0"/>
              <a:t>09/21/2015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9ECBF2-1064-4BB3-B7FB-46CDFE470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ternal 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1400" y="914400"/>
            <a:ext cx="4768850" cy="1143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spcBef>
                <a:spcPts val="0"/>
              </a:spcBef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1400" y="2872200"/>
            <a:ext cx="476885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81400" y="2057400"/>
            <a:ext cx="4768850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44" y="5997396"/>
            <a:ext cx="2347330" cy="59622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3177000"/>
            <a:ext cx="476885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_Date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64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8000"/>
            <a:ext cx="8239801" cy="3931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2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9702" y="1216152"/>
            <a:ext cx="8239801" cy="3657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0375" y="1828800"/>
            <a:ext cx="8239125" cy="4337050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indent="-1841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255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8486" y="828000"/>
            <a:ext cx="8241014" cy="3931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2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59158" y="1828800"/>
            <a:ext cx="8240338" cy="4260850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indent="-1841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896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4" y="828000"/>
            <a:ext cx="8239125" cy="3931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2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47800"/>
            <a:ext cx="2926080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2926080" cy="4350001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1"/>
            </p:custDataLst>
          </p:nvPr>
        </p:nvSpPr>
        <p:spPr>
          <a:xfrm>
            <a:off x="3657599" y="1828800"/>
            <a:ext cx="5041901" cy="47244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828000"/>
            <a:ext cx="8239125" cy="3931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2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72747" y="1444752"/>
            <a:ext cx="292608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773420" y="1851307"/>
            <a:ext cx="2926080" cy="4350001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indent="-1841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1"/>
            </p:custDataLst>
          </p:nvPr>
        </p:nvSpPr>
        <p:spPr>
          <a:xfrm>
            <a:off x="457200" y="1828800"/>
            <a:ext cx="5041901" cy="47244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6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2-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828000"/>
            <a:ext cx="8239125" cy="3931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1048" y="1828800"/>
            <a:ext cx="8238452" cy="1748245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20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810000"/>
            <a:ext cx="384996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1048" y="4184399"/>
            <a:ext cx="3849967" cy="2216401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48860" y="3810000"/>
            <a:ext cx="384996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4849533" y="4184399"/>
            <a:ext cx="3849967" cy="2216401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314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828000"/>
            <a:ext cx="8239125" cy="3931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2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44752"/>
            <a:ext cx="384996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3849967" cy="4350001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48860" y="1447800"/>
            <a:ext cx="384996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849533" y="1828800"/>
            <a:ext cx="3849967" cy="4350001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544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828000"/>
            <a:ext cx="8248611" cy="3931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2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1"/>
            </p:custDataLst>
          </p:nvPr>
        </p:nvSpPr>
        <p:spPr>
          <a:xfrm>
            <a:off x="452757" y="1828800"/>
            <a:ext cx="3857585" cy="2666999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495800"/>
            <a:ext cx="384996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1048" y="4870199"/>
            <a:ext cx="3849967" cy="1530601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48860" y="4495800"/>
            <a:ext cx="384996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849533" y="4870199"/>
            <a:ext cx="3849967" cy="1530601"/>
          </a:xfrm>
          <a:prstGeom prst="rect">
            <a:avLst/>
          </a:prstGeom>
          <a:ln>
            <a:noFill/>
          </a:ln>
        </p:spPr>
        <p:txBody>
          <a:bodyPr lIns="0" tIns="0" rIns="0" bIns="0" spcCol="432000"/>
          <a:lstStyle>
            <a:lvl1pPr marL="171450" indent="-17145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>
                <a:solidFill>
                  <a:schemeClr val="tx1"/>
                </a:solidFill>
              </a:defRPr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half" idx="16" hasCustomPrompt="1"/>
            <p:custDataLst>
              <p:tags r:id="rId2"/>
            </p:custDataLst>
          </p:nvPr>
        </p:nvSpPr>
        <p:spPr>
          <a:xfrm>
            <a:off x="4851401" y="1828800"/>
            <a:ext cx="3857585" cy="2666999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8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3505200" y="6611938"/>
            <a:ext cx="3872428" cy="157162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algn="r"/>
            <a:r>
              <a:rPr lang="en-US" sz="7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Segoe UI" panose="020B0502040204020203" pitchFamily="34" charset="0"/>
              </a:rPr>
              <a:t>©2015 Lumileds Holding B.V.  </a:t>
            </a:r>
            <a:r>
              <a:rPr lang="en-US" sz="7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Segoe UI Light" panose="020B0502040204020203" pitchFamily="34" charset="0"/>
              </a:rPr>
              <a:t>|</a:t>
            </a:r>
            <a:r>
              <a:rPr lang="en-US" sz="7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Segoe UI" panose="020B0502040204020203" pitchFamily="34" charset="0"/>
              </a:rPr>
              <a:t>  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Segoe UI" panose="020B0502040204020203" pitchFamily="34" charset="0"/>
              </a:rPr>
              <a:t>Confidential </a:t>
            </a:r>
            <a:r>
              <a:rPr lang="en-US" sz="7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Segoe UI" panose="020B0502040204020203" pitchFamily="34" charset="0"/>
              </a:rPr>
              <a:t> </a:t>
            </a:r>
            <a:r>
              <a:rPr lang="en-US" sz="7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Segoe UI Light" panose="020B0502040204020203" pitchFamily="34" charset="0"/>
              </a:rPr>
              <a:t>|</a:t>
            </a:r>
            <a:r>
              <a:rPr lang="en-US" sz="7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Segoe UI" panose="020B0502040204020203" pitchFamily="34" charset="0"/>
              </a:rPr>
              <a:t>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" name="TextBox 6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8593257" y="6611938"/>
            <a:ext cx="322143" cy="157162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algn="l"/>
            <a:fld id="{AFB868B0-0EA7-468E-A823-2874C090DC2E}" type="slidenum">
              <a:rPr lang="de-DE" sz="9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rPr>
              <a:pPr algn="l"/>
              <a:t>‹#›</a:t>
            </a:fld>
            <a:endParaRPr lang="en-US" sz="9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7425690" y="6620669"/>
            <a:ext cx="1032510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algn="l"/>
            <a:fld id="{E6AD6ABE-BDF7-4E30-949A-E7B28044E176}" type="datetime4">
              <a:rPr lang="en-US" sz="700" smtClean="0">
                <a:solidFill>
                  <a:schemeClr val="bg1">
                    <a:lumMod val="65000"/>
                  </a:schemeClr>
                </a:solidFill>
                <a:latin typeface="+mn-lt"/>
                <a:cs typeface="Segoe UI" panose="020B0502040204020203" pitchFamily="34" charset="0"/>
              </a:rPr>
              <a:pPr algn="l"/>
              <a:t>September 21, 2015</a:t>
            </a:fld>
            <a:endParaRPr lang="en-US" sz="700" dirty="0">
              <a:solidFill>
                <a:schemeClr val="bg1">
                  <a:lumMod val="6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08"/>
            <a:ext cx="1691999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3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9" r:id="rId2"/>
    <p:sldLayoutId id="2147483804" r:id="rId3"/>
    <p:sldLayoutId id="2147483823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08" r:id="rId10"/>
    <p:sldLayoutId id="2147483820" r:id="rId11"/>
    <p:sldLayoutId id="2147483809" r:id="rId12"/>
    <p:sldLayoutId id="2147483822" r:id="rId13"/>
    <p:sldLayoutId id="2147483831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pos="2880" userDrawn="1">
          <p15:clr>
            <a:srgbClr val="F26B43"/>
          </p15:clr>
        </p15:guide>
        <p15:guide id="1" pos="290" userDrawn="1">
          <p15:clr>
            <a:srgbClr val="F26B43"/>
          </p15:clr>
        </p15:guide>
        <p15:guide id="2" pos="5480" userDrawn="1">
          <p15:clr>
            <a:srgbClr val="F26B43"/>
          </p15:clr>
        </p15:guide>
        <p15:guide id="3" orient="horz" pos="4165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orient="horz" pos="1080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  <p15:guide id="8" orient="horz" pos="1300" userDrawn="1">
          <p15:clr>
            <a:srgbClr val="F26B43"/>
          </p15:clr>
        </p15:guide>
        <p15:guide id="9" orient="horz" pos="1443" userDrawn="1">
          <p15:clr>
            <a:srgbClr val="F26B43"/>
          </p15:clr>
        </p15:guide>
        <p15:guide id="10" pos="4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3430" y="3128841"/>
            <a:ext cx="39672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185" y="4326006"/>
            <a:ext cx="39672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060" y="4912873"/>
            <a:ext cx="2792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Loose shoe lace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Safety shoes not fully laced up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87492" y="4315522"/>
            <a:ext cx="153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DON’TS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" b="14067"/>
          <a:stretch/>
        </p:blipFill>
        <p:spPr>
          <a:xfrm rot="5400000">
            <a:off x="3607483" y="1547202"/>
            <a:ext cx="2527821" cy="2122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2337" y="3450196"/>
            <a:ext cx="49045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√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6220" y="5928536"/>
            <a:ext cx="49045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√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2797" y="1424089"/>
            <a:ext cx="49045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√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416243"/>
            <a:ext cx="98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DO’S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1935523"/>
            <a:ext cx="289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/>
              <a:t>Wear socks </a:t>
            </a:r>
            <a:endParaRPr lang="en-US" sz="20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Safety </a:t>
            </a:r>
            <a:r>
              <a:rPr lang="en-US" sz="2000" dirty="0"/>
              <a:t>shoes should fit snugly around the heel and ankle when laced.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/>
              <a:t>Lace up your safety shoes </a:t>
            </a:r>
            <a:r>
              <a:rPr lang="en-US" sz="2000" dirty="0" smtClean="0"/>
              <a:t>fully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Regularly </a:t>
            </a:r>
            <a:r>
              <a:rPr lang="en-US" sz="2000" dirty="0"/>
              <a:t>inspect for damage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/>
              <a:t>Repair or replace any worn out or damaged safety </a:t>
            </a:r>
            <a:r>
              <a:rPr lang="en-US" sz="2000" dirty="0" smtClean="0"/>
              <a:t>shoes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Regularly trim your toe nails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52400" y="1257630"/>
            <a:ext cx="3200400" cy="53533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3513995" y="1257630"/>
            <a:ext cx="5477605" cy="53533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3" name="Group 22"/>
          <p:cNvGrpSpPr/>
          <p:nvPr/>
        </p:nvGrpSpPr>
        <p:grpSpPr>
          <a:xfrm>
            <a:off x="3733800" y="3939233"/>
            <a:ext cx="2198990" cy="2657587"/>
            <a:chOff x="3163039" y="3615927"/>
            <a:chExt cx="2474767" cy="2933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7"/>
            <a:stretch/>
          </p:blipFill>
          <p:spPr>
            <a:xfrm rot="5400000">
              <a:off x="2933573" y="3845393"/>
              <a:ext cx="2933700" cy="2474767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3810000" y="4413419"/>
              <a:ext cx="990600" cy="9205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2185" y="1399481"/>
            <a:ext cx="2360829" cy="2744545"/>
            <a:chOff x="189477" y="646266"/>
            <a:chExt cx="2750952" cy="30296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0"/>
            <a:stretch/>
          </p:blipFill>
          <p:spPr>
            <a:xfrm rot="5400000">
              <a:off x="50106" y="785637"/>
              <a:ext cx="3029693" cy="2750952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587216" y="1252626"/>
              <a:ext cx="1393983" cy="103337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24192" y="6196710"/>
            <a:ext cx="49045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√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685800"/>
            <a:ext cx="6324600" cy="5718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5E9D"/>
                </a:solidFill>
              </a:rPr>
              <a:t>Safety Tips When Wearing Safety Shoes</a:t>
            </a:r>
            <a:endParaRPr lang="en-US" sz="2400" b="1" dirty="0">
              <a:solidFill>
                <a:srgbClr val="005E9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6292" y="3727330"/>
            <a:ext cx="39672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3430" y="3128841"/>
            <a:ext cx="39672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185" y="4326006"/>
            <a:ext cx="39672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060" y="4912873"/>
            <a:ext cx="2792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松</a:t>
            </a:r>
            <a:r>
              <a:rPr lang="zh-CN" altLang="en-US" sz="2000" dirty="0"/>
              <a:t>的</a:t>
            </a:r>
            <a:r>
              <a:rPr lang="zh-CN" altLang="en-US" sz="2000" dirty="0" smtClean="0"/>
              <a:t>鞋带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安全</a:t>
            </a:r>
            <a:r>
              <a:rPr lang="zh-CN" altLang="en-US" sz="2000" dirty="0"/>
              <a:t>鞋未完</a:t>
            </a:r>
            <a:r>
              <a:rPr lang="zh-CN" altLang="en-US" sz="2000" dirty="0" smtClean="0"/>
              <a:t>全绑好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87492" y="4315522"/>
            <a:ext cx="153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错误事项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" b="14067"/>
          <a:stretch/>
        </p:blipFill>
        <p:spPr>
          <a:xfrm rot="5400000">
            <a:off x="3607483" y="1547202"/>
            <a:ext cx="2527821" cy="2122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2337" y="3450196"/>
            <a:ext cx="49045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√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6220" y="5928536"/>
            <a:ext cx="49045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√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2797" y="1424089"/>
            <a:ext cx="49045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√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41624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正确事项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1935523"/>
            <a:ext cx="289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穿袜</a:t>
            </a:r>
            <a:r>
              <a:rPr lang="zh-CN" altLang="en-US" sz="2000" dirty="0" smtClean="0"/>
              <a:t>子</a:t>
            </a:r>
            <a:endParaRPr lang="en-US" altLang="zh-CN" sz="2000" dirty="0" smtClean="0"/>
          </a:p>
          <a:p>
            <a:pPr lvl="0"/>
            <a:endParaRPr lang="en-US" altLang="zh-CN" sz="20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当</a:t>
            </a:r>
            <a:r>
              <a:rPr lang="zh-CN" altLang="en-US" sz="2000" dirty="0"/>
              <a:t>绑</a:t>
            </a:r>
            <a:r>
              <a:rPr lang="zh-CN" altLang="en-US" sz="2000" dirty="0" smtClean="0"/>
              <a:t>紧鞋带后，安</a:t>
            </a:r>
            <a:r>
              <a:rPr lang="zh-CN" altLang="en-US" sz="2000" dirty="0"/>
              <a:t>全鞋</a:t>
            </a:r>
            <a:r>
              <a:rPr lang="zh-CN" altLang="en-US" sz="2000" dirty="0" smtClean="0"/>
              <a:t>应该包紧脚</a:t>
            </a:r>
            <a:r>
              <a:rPr lang="zh-CN" altLang="en-US" sz="2000" dirty="0"/>
              <a:t>跟和脚</a:t>
            </a:r>
            <a:r>
              <a:rPr lang="zh-CN" altLang="en-US" sz="2000" dirty="0" smtClean="0"/>
              <a:t>踝</a:t>
            </a:r>
            <a:endParaRPr lang="en-US" altLang="zh-CN" sz="2000" dirty="0" smtClean="0"/>
          </a:p>
          <a:p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完全绑好你的</a:t>
            </a:r>
            <a:r>
              <a:rPr lang="zh-CN" altLang="en-US" sz="2000" dirty="0"/>
              <a:t>安全</a:t>
            </a:r>
            <a:r>
              <a:rPr lang="zh-CN" altLang="en-US" sz="2000" dirty="0" smtClean="0"/>
              <a:t>鞋</a:t>
            </a: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定</a:t>
            </a:r>
            <a:r>
              <a:rPr lang="zh-CN" altLang="en-US" sz="2000" dirty="0"/>
              <a:t>期检查是否有损</a:t>
            </a:r>
            <a:r>
              <a:rPr lang="zh-CN" altLang="en-US" sz="2000" dirty="0" smtClean="0"/>
              <a:t>坏</a:t>
            </a:r>
            <a:endParaRPr lang="en-US" altLang="zh-CN" sz="2000" dirty="0" smtClean="0"/>
          </a:p>
          <a:p>
            <a:pPr lvl="0"/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修</a:t>
            </a:r>
            <a:r>
              <a:rPr lang="zh-CN" altLang="en-US" sz="2000" dirty="0"/>
              <a:t>理或更换任何磨损或损坏的安全</a:t>
            </a:r>
            <a:r>
              <a:rPr lang="zh-CN" altLang="en-US" sz="2000" dirty="0" smtClean="0"/>
              <a:t>鞋</a:t>
            </a:r>
            <a:endParaRPr lang="en-US" altLang="zh-CN" sz="2000" dirty="0" smtClean="0"/>
          </a:p>
          <a:p>
            <a:pPr lvl="0"/>
            <a:endParaRPr lang="en-US" altLang="zh-CN" sz="20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定</a:t>
            </a:r>
            <a:r>
              <a:rPr lang="zh-CN" altLang="en-US" sz="2000" dirty="0"/>
              <a:t>期修剪你的脚趾</a:t>
            </a:r>
            <a:r>
              <a:rPr lang="zh-CN" altLang="en-US" sz="2000" dirty="0" smtClean="0"/>
              <a:t>甲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52400" y="1257630"/>
            <a:ext cx="3200400" cy="53533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3513995" y="1257630"/>
            <a:ext cx="5477605" cy="53533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3" name="Group 22"/>
          <p:cNvGrpSpPr/>
          <p:nvPr/>
        </p:nvGrpSpPr>
        <p:grpSpPr>
          <a:xfrm>
            <a:off x="3733800" y="3939233"/>
            <a:ext cx="2198990" cy="2657587"/>
            <a:chOff x="3163039" y="3615927"/>
            <a:chExt cx="2474767" cy="2933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7"/>
            <a:stretch/>
          </p:blipFill>
          <p:spPr>
            <a:xfrm rot="5400000">
              <a:off x="2933573" y="3845393"/>
              <a:ext cx="2933700" cy="2474767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3810000" y="4413419"/>
              <a:ext cx="990600" cy="9205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2185" y="1399481"/>
            <a:ext cx="2360829" cy="2744545"/>
            <a:chOff x="189477" y="646266"/>
            <a:chExt cx="2750952" cy="30296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0"/>
            <a:stretch/>
          </p:blipFill>
          <p:spPr>
            <a:xfrm rot="5400000">
              <a:off x="50106" y="785637"/>
              <a:ext cx="3029693" cy="2750952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587216" y="1252626"/>
              <a:ext cx="1393983" cy="103337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24192" y="6196710"/>
            <a:ext cx="49045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√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685800"/>
            <a:ext cx="6324600" cy="5718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005E9D"/>
                </a:solidFill>
              </a:rPr>
              <a:t>穿着安全鞋的安全提示</a:t>
            </a:r>
            <a:endParaRPr lang="en-US" sz="2400" b="1" dirty="0">
              <a:solidFill>
                <a:srgbClr val="005E9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6292" y="3727330"/>
            <a:ext cx="39672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heme/theme1.xml><?xml version="1.0" encoding="utf-8"?>
<a:theme xmlns:a="http://schemas.openxmlformats.org/drawingml/2006/main" name="Lumileds_PPT_Template_032215">
  <a:themeElements>
    <a:clrScheme name="lumileds_030515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5E9D"/>
      </a:accent1>
      <a:accent2>
        <a:srgbClr val="149B9E"/>
      </a:accent2>
      <a:accent3>
        <a:srgbClr val="75B443"/>
      </a:accent3>
      <a:accent4>
        <a:srgbClr val="F7931E"/>
      </a:accent4>
      <a:accent5>
        <a:srgbClr val="D1521D"/>
      </a:accent5>
      <a:accent6>
        <a:srgbClr val="5C2D91"/>
      </a:accent6>
      <a:hlink>
        <a:srgbClr val="005E9D"/>
      </a:hlink>
      <a:folHlink>
        <a:srgbClr val="B33F97"/>
      </a:folHlink>
    </a:clrScheme>
    <a:fontScheme name="Lumileds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698FF413-09B6-470F-8010-8EB94FC13DA5}" vid="{971660D7-28D9-4829-A45A-CF3938201E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6AA6D0824AD4A9A5D1EDC8664CB87" ma:contentTypeVersion="0" ma:contentTypeDescription="Create a new document." ma:contentTypeScope="" ma:versionID="d384ba2beae41e496499700b87bc63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95FB2E-A714-477E-B38F-60156C5D7C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471CB-F606-4D49-B20B-7A19EBF69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F1B0CF-3CF1-437D-AB79-0D19E83A8EA4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Lumileds_PPT_Template_032215</Template>
  <TotalTime>5349</TotalTime>
  <Words>166</Words>
  <Application>Microsoft Office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Lumileds_PPT_Template_032215</vt:lpstr>
      <vt:lpstr>PowerPoint Presentation</vt:lpstr>
      <vt:lpstr>PowerPoint Presentation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limcc</dc:creator>
  <dc:description>Version 6.4 - 1.0</dc:description>
  <cp:lastModifiedBy>sgg3101</cp:lastModifiedBy>
  <cp:revision>156</cp:revision>
  <cp:lastPrinted>2015-08-26T10:37:58Z</cp:lastPrinted>
  <dcterms:created xsi:type="dcterms:W3CDTF">2015-04-03T03:30:51Z</dcterms:created>
  <dcterms:modified xsi:type="dcterms:W3CDTF">2015-09-21T05:31:39Z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0x010100AA46AA6D0824AD4A9A5D1EDC8664CB87</vt:lpwstr>
  </property>
</Properties>
</file>