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25"/>
  </p:notesMasterIdLst>
  <p:handoutMasterIdLst>
    <p:handoutMasterId r:id="rId26"/>
  </p:handoutMasterIdLst>
  <p:sldIdLst>
    <p:sldId id="256"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7" r:id="rId24"/>
  </p:sldIdLst>
  <p:sldSz cx="12192000" cy="6858000"/>
  <p:notesSz cx="7019925" cy="9305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757" userDrawn="1">
          <p15:clr>
            <a:srgbClr val="A4A3A4"/>
          </p15:clr>
        </p15:guide>
        <p15:guide id="4" orient="horz" pos="1008" userDrawn="1">
          <p15:clr>
            <a:srgbClr val="A4A3A4"/>
          </p15:clr>
        </p15:guide>
        <p15:guide id="5" orient="horz" pos="1371" userDrawn="1">
          <p15:clr>
            <a:srgbClr val="A4A3A4"/>
          </p15:clr>
        </p15:guide>
        <p15:guide id="6" orient="horz" pos="2174" userDrawn="1">
          <p15:clr>
            <a:srgbClr val="A4A3A4"/>
          </p15:clr>
        </p15:guide>
        <p15:guide id="7" orient="horz" pos="519"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 LNCreative" initials="LN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E9D"/>
    <a:srgbClr val="CCCCFF"/>
    <a:srgbClr val="E98300"/>
    <a:srgbClr val="0089C4"/>
    <a:srgbClr val="629FD5"/>
    <a:srgbClr val="0F0063"/>
    <a:srgbClr val="003478"/>
    <a:srgbClr val="7D0063"/>
    <a:srgbClr val="A87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4361" autoAdjust="0"/>
  </p:normalViewPr>
  <p:slideViewPr>
    <p:cSldViewPr snapToGrid="0">
      <p:cViewPr varScale="1">
        <p:scale>
          <a:sx n="85" d="100"/>
          <a:sy n="85" d="100"/>
        </p:scale>
        <p:origin x="708" y="90"/>
      </p:cViewPr>
      <p:guideLst>
        <p:guide pos="3840"/>
        <p:guide orient="horz" pos="757"/>
        <p:guide orient="horz" pos="1008"/>
        <p:guide orient="horz" pos="1371"/>
        <p:guide orient="horz" pos="2174"/>
        <p:guide orient="horz" pos="5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30"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79A7EC63-897E-454D-B55F-2342D0E94F84}" type="datetimeFigureOut">
              <a:rPr lang="en-US" smtClean="0"/>
              <a:t>6/3/2019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09FBACE8-EEC3-49F8-9FE0-EEC730DC72FE}" type="slidenum">
              <a:rPr lang="en-US" smtClean="0"/>
              <a:t>‹#›</a:t>
            </a:fld>
            <a:endParaRPr lang="en-US"/>
          </a:p>
        </p:txBody>
      </p:sp>
    </p:spTree>
    <p:extLst>
      <p:ext uri="{BB962C8B-B14F-4D97-AF65-F5344CB8AC3E}">
        <p14:creationId xmlns:p14="http://schemas.microsoft.com/office/powerpoint/2010/main" val="378472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875E557-BA2D-4EA7-BF2F-43D3322701AE}" type="datetimeFigureOut">
              <a:rPr lang="en-US" smtClean="0"/>
              <a:t>6/3/2019</a:t>
            </a:fld>
            <a:endParaRPr lang="en-US"/>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1AFC57C-2D5B-4CE3-B5D8-5B866E6CF508}" type="slidenum">
              <a:rPr lang="en-US" smtClean="0"/>
              <a:t>‹#›</a:t>
            </a:fld>
            <a:endParaRPr lang="en-US"/>
          </a:p>
        </p:txBody>
      </p:sp>
    </p:spTree>
    <p:extLst>
      <p:ext uri="{BB962C8B-B14F-4D97-AF65-F5344CB8AC3E}">
        <p14:creationId xmlns:p14="http://schemas.microsoft.com/office/powerpoint/2010/main" val="74315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bg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4" y="5997399"/>
            <a:ext cx="3129779" cy="596223"/>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0531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40003" y="2647200"/>
            <a:ext cx="9059332" cy="1620000"/>
          </a:xfrm>
          <a:prstGeom prst="rect">
            <a:avLst/>
          </a:prstGeom>
        </p:spPr>
        <p:txBody>
          <a:bodyPr lIns="0" tIns="0" rIns="0" bIns="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00" y="1963200"/>
            <a:ext cx="9059621" cy="404816"/>
          </a:xfrm>
          <a:prstGeom prst="rect">
            <a:avLst/>
          </a:prstGeom>
        </p:spPr>
        <p:txBody>
          <a:bodyPr lIns="0" tIns="0" rIns="0" bIns="0" anchor="ctr"/>
          <a:lstStyle>
            <a:lvl1pPr marL="0" indent="0">
              <a:spcBef>
                <a:spcPts val="0"/>
              </a:spcBef>
              <a:buFontTx/>
              <a:buNone/>
              <a:defRPr sz="1350">
                <a:solidFill>
                  <a:schemeClr val="bg1"/>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27274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w Product - insert photo to backgroun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2540000" y="2647200"/>
            <a:ext cx="9059333" cy="1620000"/>
          </a:xfrm>
          <a:prstGeom prst="rect">
            <a:avLst/>
          </a:prstGeom>
        </p:spPr>
        <p:txBody>
          <a:bodyPr lIns="0" tIns="0" rIns="0" bIns="0"/>
          <a:lstStyle>
            <a:lvl1pPr marL="0" indent="0" algn="l">
              <a:spcBef>
                <a:spcPts val="0"/>
              </a:spcBef>
              <a:buFontTx/>
              <a:buNone/>
              <a:defRPr sz="2700">
                <a:solidFill>
                  <a:srgbClr val="005E9D"/>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23" y="1963200"/>
            <a:ext cx="9059623" cy="404816"/>
          </a:xfrm>
          <a:prstGeom prst="rect">
            <a:avLst/>
          </a:prstGeom>
        </p:spPr>
        <p:txBody>
          <a:bodyPr lIns="0" tIns="0" rIns="0" bIns="0" anchor="ctr"/>
          <a:lstStyle>
            <a:lvl1pPr marL="0" indent="0">
              <a:spcBef>
                <a:spcPts val="0"/>
              </a:spcBef>
              <a:buFontTx/>
              <a:buNone/>
              <a:defRPr sz="1350">
                <a:solidFill>
                  <a:srgbClr val="005E9D"/>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404463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729" y="2743203"/>
            <a:ext cx="7406545" cy="1410947"/>
          </a:xfrm>
          <a:prstGeom prst="rect">
            <a:avLst/>
          </a:prstGeom>
        </p:spPr>
      </p:pic>
    </p:spTree>
    <p:extLst>
      <p:ext uri="{BB962C8B-B14F-4D97-AF65-F5344CB8AC3E}">
        <p14:creationId xmlns:p14="http://schemas.microsoft.com/office/powerpoint/2010/main" val="41963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852" y="5381037"/>
            <a:ext cx="5236025" cy="997463"/>
          </a:xfrm>
          <a:prstGeom prst="rect">
            <a:avLst/>
          </a:prstGeom>
        </p:spPr>
      </p:pic>
      <p:sp>
        <p:nvSpPr>
          <p:cNvPr id="3" name="Text Placeholder 2"/>
          <p:cNvSpPr>
            <a:spLocks noGrp="1"/>
          </p:cNvSpPr>
          <p:nvPr>
            <p:ph type="body" sz="quarter" idx="10"/>
          </p:nvPr>
        </p:nvSpPr>
        <p:spPr>
          <a:xfrm>
            <a:off x="8227283" y="1009073"/>
            <a:ext cx="3375389" cy="921066"/>
          </a:xfrm>
          <a:prstGeom prst="rect">
            <a:avLst/>
          </a:prstGeom>
        </p:spPr>
        <p:txBody>
          <a:bodyPr lIns="0" tIns="0" rIns="0" bIns="0"/>
          <a:lstStyle>
            <a:lvl1pPr marL="0" indent="0" algn="l">
              <a:buFont typeface="Arial" panose="020B0604020202020204" pitchFamily="34" charset="0"/>
              <a:buNone/>
              <a:defRPr sz="825">
                <a:solidFill>
                  <a:schemeClr val="bg1"/>
                </a:solidFill>
                <a:latin typeface="Arial" panose="020B0604020202020204" pitchFamily="34" charset="0"/>
                <a:cs typeface="Arial" panose="020B0604020202020204" pitchFamily="34" charset="0"/>
              </a:defRPr>
            </a:lvl1pPr>
            <a:lvl2pPr marL="342900" indent="0" algn="l">
              <a:buNone/>
              <a:defRPr>
                <a:solidFill>
                  <a:schemeClr val="bg1"/>
                </a:solidFill>
              </a:defRPr>
            </a:lvl2pPr>
            <a:lvl3pPr marL="685800" indent="0" algn="l">
              <a:buNone/>
              <a:defRPr>
                <a:solidFill>
                  <a:schemeClr val="bg1"/>
                </a:solidFill>
              </a:defRPr>
            </a:lvl3pPr>
            <a:lvl4pPr marL="1028700" indent="0" algn="l">
              <a:buNone/>
              <a:defRPr>
                <a:solidFill>
                  <a:schemeClr val="bg1"/>
                </a:solidFill>
              </a:defRPr>
            </a:lvl4pPr>
            <a:lvl5pPr marL="1371600" indent="0" algn="l">
              <a:buNone/>
              <a:defRPr>
                <a:solidFill>
                  <a:schemeClr val="bg1"/>
                </a:solidFill>
              </a:defRPr>
            </a:lvl5pPr>
          </a:lstStyle>
          <a:p>
            <a:pPr lvl="0"/>
            <a:r>
              <a:rPr lang="en-US"/>
              <a:t>Click to edit Master text styles</a:t>
            </a:r>
          </a:p>
        </p:txBody>
      </p:sp>
      <p:sp>
        <p:nvSpPr>
          <p:cNvPr id="4" name="TextBox 3"/>
          <p:cNvSpPr txBox="1"/>
          <p:nvPr userDrawn="1"/>
        </p:nvSpPr>
        <p:spPr>
          <a:xfrm>
            <a:off x="882623" y="738700"/>
            <a:ext cx="4878840" cy="369332"/>
          </a:xfrm>
          <a:prstGeom prst="rect">
            <a:avLst/>
          </a:prstGeom>
          <a:noFill/>
        </p:spPr>
        <p:txBody>
          <a:bodyPr wrap="square" lIns="0" tIns="0" rIns="0" bIns="0" rtlCol="0">
            <a:spAutoFit/>
          </a:bodyPr>
          <a:lstStyle/>
          <a:p>
            <a:r>
              <a:rPr lang="en-US" sz="2400" dirty="0">
                <a:solidFill>
                  <a:schemeClr val="bg1"/>
                </a:solidFill>
                <a:latin typeface="Arial" panose="020B0604020202020204" pitchFamily="34" charset="0"/>
                <a:cs typeface="Arial" panose="020B0604020202020204" pitchFamily="34" charset="0"/>
              </a:rPr>
              <a:t>Contact</a:t>
            </a:r>
          </a:p>
        </p:txBody>
      </p:sp>
      <p:sp>
        <p:nvSpPr>
          <p:cNvPr id="9" name="Text Placeholder 8"/>
          <p:cNvSpPr>
            <a:spLocks noGrp="1"/>
          </p:cNvSpPr>
          <p:nvPr>
            <p:ph type="body" sz="quarter" idx="11"/>
          </p:nvPr>
        </p:nvSpPr>
        <p:spPr>
          <a:xfrm>
            <a:off x="8226701" y="3318141"/>
            <a:ext cx="3372632" cy="931077"/>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1" name="Text Placeholder 10"/>
          <p:cNvSpPr>
            <a:spLocks noGrp="1"/>
          </p:cNvSpPr>
          <p:nvPr>
            <p:ph type="body" sz="quarter" idx="12"/>
          </p:nvPr>
        </p:nvSpPr>
        <p:spPr>
          <a:xfrm>
            <a:off x="8226701" y="4522731"/>
            <a:ext cx="3372632"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3" name="Text Placeholder 12"/>
          <p:cNvSpPr>
            <a:spLocks noGrp="1"/>
          </p:cNvSpPr>
          <p:nvPr>
            <p:ph type="body" sz="quarter" idx="13"/>
          </p:nvPr>
        </p:nvSpPr>
        <p:spPr>
          <a:xfrm>
            <a:off x="8229602" y="2203655"/>
            <a:ext cx="3386420"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5" name="Text Placeholder 4"/>
          <p:cNvSpPr>
            <a:spLocks noGrp="1"/>
          </p:cNvSpPr>
          <p:nvPr>
            <p:ph type="body" sz="quarter" idx="20"/>
          </p:nvPr>
        </p:nvSpPr>
        <p:spPr>
          <a:xfrm>
            <a:off x="8226701" y="5637216"/>
            <a:ext cx="3372632" cy="915987"/>
          </a:xfrm>
          <a:prstGeom prst="rect">
            <a:avLst/>
          </a:prstGeom>
        </p:spPr>
        <p:txBody>
          <a:bodyPr lIns="0" tIns="0" rIns="0" bIns="0"/>
          <a:lstStyle>
            <a:lvl1pPr>
              <a:defRPr lang="en-US" sz="825" kern="1200" dirty="0" smtClean="0">
                <a:solidFill>
                  <a:schemeClr val="bg1"/>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spcBef>
                <a:spcPct val="20000"/>
              </a:spcBef>
              <a:buFont typeface="Arial" pitchFamily="34" charset="0"/>
              <a:buNone/>
            </a:pPr>
            <a:r>
              <a:rPr lang="en-US"/>
              <a:t>Click to edit Master text styles</a:t>
            </a:r>
          </a:p>
        </p:txBody>
      </p:sp>
    </p:spTree>
    <p:extLst>
      <p:ext uri="{BB962C8B-B14F-4D97-AF65-F5344CB8AC3E}">
        <p14:creationId xmlns:p14="http://schemas.microsoft.com/office/powerpoint/2010/main" val="41205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ternal 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accent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accent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7" y="5997396"/>
            <a:ext cx="3129773" cy="596222"/>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5326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 subtitle">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609602" y="828000"/>
            <a:ext cx="10986401"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7" name="Textplatzhalter 3"/>
          <p:cNvSpPr>
            <a:spLocks noGrp="1"/>
          </p:cNvSpPr>
          <p:nvPr>
            <p:ph type="body" sz="quarter" idx="12" hasCustomPrompt="1"/>
          </p:nvPr>
        </p:nvSpPr>
        <p:spPr>
          <a:xfrm>
            <a:off x="612938" y="1216152"/>
            <a:ext cx="10986401" cy="498348"/>
          </a:xfrm>
          <a:prstGeom prst="rect">
            <a:avLst/>
          </a:prstGeom>
        </p:spPr>
        <p:txBody>
          <a:bodyPr lIns="0" tIns="0" rIns="0" bIns="0" anchor="t"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to add subtitle</a:t>
            </a:r>
          </a:p>
        </p:txBody>
      </p:sp>
      <p:sp>
        <p:nvSpPr>
          <p:cNvPr id="8" name="Textplatzhalter 4"/>
          <p:cNvSpPr>
            <a:spLocks noGrp="1"/>
          </p:cNvSpPr>
          <p:nvPr>
            <p:ph type="body" sz="quarter" idx="13"/>
          </p:nvPr>
        </p:nvSpPr>
        <p:spPr>
          <a:xfrm>
            <a:off x="613835" y="1828800"/>
            <a:ext cx="10985500" cy="43370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25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316" y="828000"/>
            <a:ext cx="10988019"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2212" y="1828800"/>
            <a:ext cx="10987117" cy="42608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89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Objec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4"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0" y="1447800"/>
            <a:ext cx="3901440"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0" y="1828802"/>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4876801"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30691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with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7696996" y="1444752"/>
            <a:ext cx="3901440" cy="374400"/>
          </a:xfrm>
          <a:prstGeom prst="rect">
            <a:avLst/>
          </a:prstGeom>
        </p:spPr>
        <p:txBody>
          <a:bodyPr lIns="0" tIns="0" rIns="0" bIns="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7697893" y="1851310"/>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609602"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20919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with 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4732" y="1828803"/>
            <a:ext cx="10984603" cy="1748245"/>
          </a:xfrm>
          <a:prstGeom prst="rect">
            <a:avLst/>
          </a:prstGeom>
          <a:ln>
            <a:noFill/>
          </a:ln>
        </p:spPr>
        <p:txBody>
          <a:bodyPr lIns="0" tIns="0" rIns="0" bIns="0" spcCol="432000"/>
          <a:lstStyle>
            <a:lvl1pPr marL="0" indent="0">
              <a:spcBef>
                <a:spcPts val="0"/>
              </a:spcBef>
              <a:spcAft>
                <a:spcPts val="450"/>
              </a:spcAft>
              <a:buNone/>
              <a:defRPr sz="1350">
                <a:solidFill>
                  <a:schemeClr val="tx1">
                    <a:lumMod val="75000"/>
                    <a:lumOff val="25000"/>
                  </a:schemeClr>
                </a:solidFill>
                <a:latin typeface="Arial" panose="020B0604020202020204" pitchFamily="34" charset="0"/>
                <a:cs typeface="Arial" panose="020B0604020202020204" pitchFamily="34" charset="0"/>
              </a:defRPr>
            </a:lvl1pPr>
            <a:lvl2pPr marL="162000" indent="0">
              <a:spcBef>
                <a:spcPts val="0"/>
              </a:spcBef>
              <a:spcAft>
                <a:spcPts val="450"/>
              </a:spcAft>
              <a:buNone/>
              <a:defRPr sz="1350">
                <a:solidFill>
                  <a:schemeClr val="tx1">
                    <a:lumMod val="75000"/>
                    <a:lumOff val="25000"/>
                  </a:schemeClr>
                </a:solidFill>
                <a:latin typeface="Segoe UI" panose="020B0502040204020203" pitchFamily="34" charset="0"/>
                <a:cs typeface="Segoe UI" panose="020B0502040204020203" pitchFamily="34" charset="0"/>
              </a:defRPr>
            </a:lvl2pPr>
            <a:lvl3pPr marL="324000" indent="0">
              <a:spcBef>
                <a:spcPts val="0"/>
              </a:spcBef>
              <a:spcAft>
                <a:spcPts val="450"/>
              </a:spcAft>
              <a:buFont typeface="Arial" panose="020B0604020202020204" pitchFamily="34" charset="0"/>
              <a:buNone/>
              <a:defRPr sz="1350">
                <a:solidFill>
                  <a:schemeClr val="tx1">
                    <a:lumMod val="75000"/>
                    <a:lumOff val="25000"/>
                  </a:schemeClr>
                </a:solidFill>
                <a:latin typeface="Segoe UI" panose="020B0502040204020203" pitchFamily="34" charset="0"/>
                <a:cs typeface="Segoe UI" panose="020B0502040204020203"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p:txBody>
      </p:sp>
      <p:sp>
        <p:nvSpPr>
          <p:cNvPr id="4" name="Textplatzhalter 3"/>
          <p:cNvSpPr>
            <a:spLocks noGrp="1"/>
          </p:cNvSpPr>
          <p:nvPr>
            <p:ph type="body" sz="quarter" idx="12" hasCustomPrompt="1"/>
          </p:nvPr>
        </p:nvSpPr>
        <p:spPr>
          <a:xfrm>
            <a:off x="613836"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6" name="Textplatzhalter 4"/>
          <p:cNvSpPr>
            <a:spLocks noGrp="1"/>
          </p:cNvSpPr>
          <p:nvPr>
            <p:ph type="body" sz="quarter" idx="14"/>
          </p:nvPr>
        </p:nvSpPr>
        <p:spPr>
          <a:xfrm>
            <a:off x="614733"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7" name="Textplatzhalter 3"/>
          <p:cNvSpPr>
            <a:spLocks noGrp="1"/>
          </p:cNvSpPr>
          <p:nvPr>
            <p:ph type="body" sz="quarter" idx="15" hasCustomPrompt="1"/>
          </p:nvPr>
        </p:nvSpPr>
        <p:spPr>
          <a:xfrm>
            <a:off x="6465149"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8" name="Textplatzhalter 4"/>
          <p:cNvSpPr>
            <a:spLocks noGrp="1"/>
          </p:cNvSpPr>
          <p:nvPr>
            <p:ph type="body" sz="quarter" idx="16"/>
          </p:nvPr>
        </p:nvSpPr>
        <p:spPr>
          <a:xfrm>
            <a:off x="6466046"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1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2" y="1444752"/>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2"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6" name="Textplatzhalter 3"/>
          <p:cNvSpPr>
            <a:spLocks noGrp="1"/>
          </p:cNvSpPr>
          <p:nvPr>
            <p:ph type="body" sz="quarter" idx="14" hasCustomPrompt="1"/>
          </p:nvPr>
        </p:nvSpPr>
        <p:spPr>
          <a:xfrm>
            <a:off x="6465149" y="1447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5"/>
          </p:nvPr>
        </p:nvSpPr>
        <p:spPr>
          <a:xfrm>
            <a:off x="6466046"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44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98148"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8" name="Inhaltsplatzhalter 6"/>
          <p:cNvSpPr>
            <a:spLocks noGrp="1"/>
          </p:cNvSpPr>
          <p:nvPr>
            <p:ph sz="half" idx="2" hasCustomPrompt="1"/>
            <p:custDataLst>
              <p:tags r:id="rId1"/>
            </p:custDataLst>
          </p:nvPr>
        </p:nvSpPr>
        <p:spPr>
          <a:xfrm>
            <a:off x="603678"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
        <p:nvSpPr>
          <p:cNvPr id="6" name="Textplatzhalter 3"/>
          <p:cNvSpPr>
            <a:spLocks noGrp="1"/>
          </p:cNvSpPr>
          <p:nvPr>
            <p:ph type="body" sz="quarter" idx="12" hasCustomPrompt="1"/>
          </p:nvPr>
        </p:nvSpPr>
        <p:spPr>
          <a:xfrm>
            <a:off x="613836"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3"/>
          </p:nvPr>
        </p:nvSpPr>
        <p:spPr>
          <a:xfrm>
            <a:off x="614733"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9" name="Textplatzhalter 3"/>
          <p:cNvSpPr>
            <a:spLocks noGrp="1"/>
          </p:cNvSpPr>
          <p:nvPr>
            <p:ph type="body" sz="quarter" idx="14" hasCustomPrompt="1"/>
          </p:nvPr>
        </p:nvSpPr>
        <p:spPr>
          <a:xfrm>
            <a:off x="6465149"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10" name="Textplatzhalter 4"/>
          <p:cNvSpPr>
            <a:spLocks noGrp="1"/>
          </p:cNvSpPr>
          <p:nvPr>
            <p:ph type="body" sz="quarter" idx="15"/>
          </p:nvPr>
        </p:nvSpPr>
        <p:spPr>
          <a:xfrm>
            <a:off x="6466046"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11" name="Inhaltsplatzhalter 6"/>
          <p:cNvSpPr>
            <a:spLocks noGrp="1"/>
          </p:cNvSpPr>
          <p:nvPr>
            <p:ph sz="half" idx="16" hasCustomPrompt="1"/>
            <p:custDataLst>
              <p:tags r:id="rId2"/>
            </p:custDataLst>
          </p:nvPr>
        </p:nvSpPr>
        <p:spPr>
          <a:xfrm>
            <a:off x="6468537"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15268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p:cNvSpPr>
          <p:nvPr>
            <p:custDataLst>
              <p:tags r:id="rId15"/>
            </p:custDataLst>
          </p:nvPr>
        </p:nvSpPr>
        <p:spPr>
          <a:xfrm>
            <a:off x="4673600" y="6611938"/>
            <a:ext cx="5163237"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r"/>
            <a:r>
              <a:rPr lang="en-US" sz="525" kern="1200" dirty="0">
                <a:solidFill>
                  <a:schemeClr val="bg1">
                    <a:lumMod val="65000"/>
                  </a:schemeClr>
                </a:solidFill>
                <a:effectLst/>
                <a:latin typeface="+mn-lt"/>
                <a:ea typeface="+mn-ea"/>
                <a:cs typeface="Segoe UI" panose="020B0502040204020203" pitchFamily="34" charset="0"/>
              </a:rPr>
              <a:t>©2015 Lumileds Holding B.V.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r>
              <a:rPr lang="en-US" sz="525" dirty="0">
                <a:solidFill>
                  <a:schemeClr val="bg1">
                    <a:lumMod val="65000"/>
                  </a:schemeClr>
                </a:solidFill>
                <a:latin typeface="+mn-lt"/>
                <a:cs typeface="Segoe UI" panose="020B0502040204020203" pitchFamily="34" charset="0"/>
              </a:rPr>
              <a:t>Confidential </a:t>
            </a:r>
            <a:r>
              <a:rPr lang="en-US" sz="525" kern="1200" dirty="0">
                <a:solidFill>
                  <a:schemeClr val="bg1">
                    <a:lumMod val="65000"/>
                  </a:schemeClr>
                </a:solidFill>
                <a:effectLst/>
                <a:latin typeface="+mn-lt"/>
                <a:ea typeface="+mn-ea"/>
                <a:cs typeface="Segoe UI" panose="020B0502040204020203" pitchFamily="34" charset="0"/>
              </a:rPr>
              <a:t>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endParaRPr lang="en-US" sz="525" dirty="0">
              <a:solidFill>
                <a:schemeClr val="bg1">
                  <a:lumMod val="65000"/>
                </a:schemeClr>
              </a:solidFill>
              <a:latin typeface="+mn-lt"/>
              <a:cs typeface="Segoe UI" panose="020B0502040204020203" pitchFamily="34" charset="0"/>
            </a:endParaRPr>
          </a:p>
        </p:txBody>
      </p:sp>
      <p:sp>
        <p:nvSpPr>
          <p:cNvPr id="3" name="TextBox 6"/>
          <p:cNvSpPr txBox="1">
            <a:spLocks/>
          </p:cNvSpPr>
          <p:nvPr>
            <p:custDataLst>
              <p:tags r:id="rId16"/>
            </p:custDataLst>
          </p:nvPr>
        </p:nvSpPr>
        <p:spPr>
          <a:xfrm>
            <a:off x="11457678" y="6611938"/>
            <a:ext cx="429524"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AFB868B0-0EA7-468E-A823-2874C090DC2E}" type="slidenum">
              <a:rPr lang="de-DE" sz="675" b="0" smtClean="0">
                <a:solidFill>
                  <a:schemeClr val="tx1">
                    <a:lumMod val="50000"/>
                    <a:lumOff val="50000"/>
                  </a:schemeClr>
                </a:solidFill>
                <a:latin typeface="+mn-lt"/>
                <a:cs typeface="Segoe UI" panose="020B0502040204020203" pitchFamily="34" charset="0"/>
              </a:rPr>
              <a:pPr algn="l"/>
              <a:t>‹#›</a:t>
            </a:fld>
            <a:endParaRPr lang="en-US" sz="675" b="0" dirty="0">
              <a:solidFill>
                <a:schemeClr val="tx1">
                  <a:lumMod val="50000"/>
                  <a:lumOff val="50000"/>
                </a:schemeClr>
              </a:solidFill>
              <a:latin typeface="+mn-lt"/>
              <a:cs typeface="Segoe UI" panose="020B0502040204020203" pitchFamily="34" charset="0"/>
            </a:endParaRPr>
          </a:p>
        </p:txBody>
      </p:sp>
      <p:sp>
        <p:nvSpPr>
          <p:cNvPr id="5" name="TextBox 4"/>
          <p:cNvSpPr txBox="1">
            <a:spLocks/>
          </p:cNvSpPr>
          <p:nvPr>
            <p:custDataLst>
              <p:tags r:id="rId17"/>
            </p:custDataLst>
          </p:nvPr>
        </p:nvSpPr>
        <p:spPr>
          <a:xfrm>
            <a:off x="9900920" y="6620669"/>
            <a:ext cx="1376680" cy="1397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E6AD6ABE-BDF7-4E30-949A-E7B28044E176}" type="datetime4">
              <a:rPr lang="en-US" sz="525" smtClean="0">
                <a:solidFill>
                  <a:schemeClr val="bg1">
                    <a:lumMod val="65000"/>
                  </a:schemeClr>
                </a:solidFill>
                <a:latin typeface="+mn-lt"/>
                <a:cs typeface="Segoe UI" panose="020B0502040204020203" pitchFamily="34" charset="0"/>
              </a:rPr>
              <a:pPr algn="l"/>
              <a:t>June 3, 2019</a:t>
            </a:fld>
            <a:endParaRPr lang="en-US" sz="525" dirty="0">
              <a:solidFill>
                <a:schemeClr val="bg1">
                  <a:lumMod val="65000"/>
                </a:schemeClr>
              </a:solidFill>
              <a:latin typeface="+mn-lt"/>
              <a:cs typeface="Segoe UI" panose="020B0502040204020203" pitchFamily="34" charset="0"/>
            </a:endParaRPr>
          </a:p>
        </p:txBody>
      </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6402" y="64008"/>
            <a:ext cx="2255999" cy="429768"/>
          </a:xfrm>
          <a:prstGeom prst="rect">
            <a:avLst/>
          </a:prstGeom>
        </p:spPr>
      </p:pic>
    </p:spTree>
    <p:extLst>
      <p:ext uri="{BB962C8B-B14F-4D97-AF65-F5344CB8AC3E}">
        <p14:creationId xmlns:p14="http://schemas.microsoft.com/office/powerpoint/2010/main" val="1236936761"/>
      </p:ext>
    </p:extLst>
  </p:cSld>
  <p:clrMap bg1="lt1" tx1="dk1" bg2="lt2" tx2="dk2" accent1="accent1" accent2="accent2" accent3="accent3" accent4="accent4" accent5="accent5" accent6="accent6" hlink="hlink" folHlink="folHlink"/>
  <p:sldLayoutIdLst>
    <p:sldLayoutId id="2147483803" r:id="rId1"/>
    <p:sldLayoutId id="2147483819" r:id="rId2"/>
    <p:sldLayoutId id="2147483804" r:id="rId3"/>
    <p:sldLayoutId id="2147483823" r:id="rId4"/>
    <p:sldLayoutId id="2147483825" r:id="rId5"/>
    <p:sldLayoutId id="2147483826" r:id="rId6"/>
    <p:sldLayoutId id="2147483827" r:id="rId7"/>
    <p:sldLayoutId id="2147483828" r:id="rId8"/>
    <p:sldLayoutId id="2147483829" r:id="rId9"/>
    <p:sldLayoutId id="2147483808" r:id="rId10"/>
    <p:sldLayoutId id="2147483820" r:id="rId11"/>
    <p:sldLayoutId id="2147483809" r:id="rId12"/>
    <p:sldLayoutId id="2147483822" r:id="rId13"/>
  </p:sldLayoutIdLst>
  <p:hf sldNum="0"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387" userDrawn="1">
          <p15:clr>
            <a:srgbClr val="F26B43"/>
          </p15:clr>
        </p15:guide>
        <p15:guide id="2" pos="7307" userDrawn="1">
          <p15:clr>
            <a:srgbClr val="F26B43"/>
          </p15:clr>
        </p15:guide>
        <p15:guide id="3" orient="horz" pos="4165" userDrawn="1">
          <p15:clr>
            <a:srgbClr val="F26B43"/>
          </p15:clr>
        </p15:guide>
        <p15:guide id="4" orient="horz" pos="720" userDrawn="1">
          <p15:clr>
            <a:srgbClr val="F26B43"/>
          </p15:clr>
        </p15:guide>
        <p15:guide id="5" orient="horz" pos="1080" userDrawn="1">
          <p15:clr>
            <a:srgbClr val="F26B43"/>
          </p15:clr>
        </p15:guide>
        <p15:guide id="7" orient="horz" pos="900" userDrawn="1">
          <p15:clr>
            <a:srgbClr val="F26B43"/>
          </p15:clr>
        </p15:guide>
        <p15:guide id="8" orient="horz" pos="1300" userDrawn="1">
          <p15:clr>
            <a:srgbClr val="F26B43"/>
          </p15:clr>
        </p15:guide>
        <p15:guide id="9" orient="horz" pos="1443" userDrawn="1">
          <p15:clr>
            <a:srgbClr val="F26B43"/>
          </p15:clr>
        </p15:guide>
        <p15:guide id="10" pos="5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 Type="http://schemas.openxmlformats.org/officeDocument/2006/relationships/tags" Target="../tags/tag28.xml"/><Relationship Id="rId21" Type="http://schemas.openxmlformats.org/officeDocument/2006/relationships/tags" Target="../tags/tag46.xml"/><Relationship Id="rId34" Type="http://schemas.openxmlformats.org/officeDocument/2006/relationships/slideLayout" Target="../slideLayouts/slideLayout4.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tags" Target="../tags/tag58.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tags" Target="../tags/tag57.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19.xml.rels><?xml version="1.0" encoding="UTF-8" standalone="yes"?>
<Relationships xmlns="http://schemas.openxmlformats.org/package/2006/relationships"><Relationship Id="rId2" Type="http://schemas.openxmlformats.org/officeDocument/2006/relationships/hyperlink" Target="http://www.engineeringtoolbox.com/pumps-parallel-serial-d_636.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slideLayout" Target="../slideLayouts/slideLayout4.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slideLayout" Target="../slideLayouts/slideLayout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46EA-A13F-4579-BCC1-5415F4138AEF}"/>
              </a:ext>
            </a:extLst>
          </p:cNvPr>
          <p:cNvSpPr>
            <a:spLocks noGrp="1"/>
          </p:cNvSpPr>
          <p:nvPr>
            <p:ph type="body" sz="quarter" idx="10"/>
          </p:nvPr>
        </p:nvSpPr>
        <p:spPr/>
        <p:txBody>
          <a:bodyPr/>
          <a:lstStyle/>
          <a:p>
            <a:r>
              <a:rPr lang="en-US" dirty="0"/>
              <a:t>Chilled Water System Fundamentals </a:t>
            </a:r>
          </a:p>
        </p:txBody>
      </p:sp>
      <p:sp>
        <p:nvSpPr>
          <p:cNvPr id="3" name="Text Placeholder 2">
            <a:extLst>
              <a:ext uri="{FF2B5EF4-FFF2-40B4-BE49-F238E27FC236}">
                <a16:creationId xmlns:a16="http://schemas.microsoft.com/office/drawing/2014/main" id="{25BFE23B-BB23-4532-A0DB-895386DD2785}"/>
              </a:ext>
            </a:extLst>
          </p:cNvPr>
          <p:cNvSpPr>
            <a:spLocks noGrp="1"/>
          </p:cNvSpPr>
          <p:nvPr>
            <p:ph type="body" sz="quarter" idx="11"/>
          </p:nvPr>
        </p:nvSpPr>
        <p:spPr>
          <a:xfrm>
            <a:off x="4775201" y="2617694"/>
            <a:ext cx="6358467" cy="506506"/>
          </a:xfrm>
        </p:spPr>
        <p:txBody>
          <a:bodyPr/>
          <a:lstStyle/>
          <a:p>
            <a:r>
              <a:rPr lang="en-US" dirty="0"/>
              <a:t>Author: Yang Hai Xiang</a:t>
            </a:r>
          </a:p>
          <a:p>
            <a:r>
              <a:rPr lang="en-US" dirty="0"/>
              <a:t>Editor: Wong Chee Keat</a:t>
            </a:r>
          </a:p>
          <a:p>
            <a:endParaRPr lang="en-US" dirty="0"/>
          </a:p>
        </p:txBody>
      </p:sp>
      <p:sp>
        <p:nvSpPr>
          <p:cNvPr id="4" name="Text Placeholder 3">
            <a:extLst>
              <a:ext uri="{FF2B5EF4-FFF2-40B4-BE49-F238E27FC236}">
                <a16:creationId xmlns:a16="http://schemas.microsoft.com/office/drawing/2014/main" id="{9910A338-C612-42F6-9172-302B482655EB}"/>
              </a:ext>
            </a:extLst>
          </p:cNvPr>
          <p:cNvSpPr>
            <a:spLocks noGrp="1"/>
          </p:cNvSpPr>
          <p:nvPr>
            <p:ph type="body" sz="quarter" idx="12"/>
          </p:nvPr>
        </p:nvSpPr>
        <p:spPr>
          <a:xfrm>
            <a:off x="4775201" y="2057400"/>
            <a:ext cx="6358467" cy="1066800"/>
          </a:xfrm>
        </p:spPr>
        <p:txBody>
          <a:bodyPr/>
          <a:lstStyle/>
          <a:p>
            <a:r>
              <a:rPr lang="en-US" dirty="0"/>
              <a:t>Basic Facilities Knowledge Package</a:t>
            </a:r>
          </a:p>
        </p:txBody>
      </p:sp>
      <p:sp>
        <p:nvSpPr>
          <p:cNvPr id="5" name="Text Placeholder 4">
            <a:extLst>
              <a:ext uri="{FF2B5EF4-FFF2-40B4-BE49-F238E27FC236}">
                <a16:creationId xmlns:a16="http://schemas.microsoft.com/office/drawing/2014/main" id="{09CFF2F8-61A7-4B7D-979E-CD1FE958DA75}"/>
              </a:ext>
            </a:extLst>
          </p:cNvPr>
          <p:cNvSpPr>
            <a:spLocks noGrp="1"/>
          </p:cNvSpPr>
          <p:nvPr>
            <p:ph type="body" sz="quarter" idx="13"/>
          </p:nvPr>
        </p:nvSpPr>
        <p:spPr/>
        <p:txBody>
          <a:bodyPr/>
          <a:lstStyle/>
          <a:p>
            <a:r>
              <a:rPr lang="en-US" dirty="0"/>
              <a:t>Yr.2019</a:t>
            </a:r>
          </a:p>
        </p:txBody>
      </p:sp>
    </p:spTree>
    <p:extLst>
      <p:ext uri="{BB962C8B-B14F-4D97-AF65-F5344CB8AC3E}">
        <p14:creationId xmlns:p14="http://schemas.microsoft.com/office/powerpoint/2010/main" val="64260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A13A4-2961-41E1-86A5-45F3541613C8}"/>
              </a:ext>
            </a:extLst>
          </p:cNvPr>
          <p:cNvSpPr>
            <a:spLocks noGrp="1"/>
          </p:cNvSpPr>
          <p:nvPr>
            <p:ph type="body" sz="quarter" idx="10"/>
          </p:nvPr>
        </p:nvSpPr>
        <p:spPr/>
        <p:txBody>
          <a:bodyPr/>
          <a:lstStyle/>
          <a:p>
            <a:r>
              <a:rPr lang="en-US" sz="2000" b="1" dirty="0"/>
              <a:t>Vapor-compression cycle, Pressure-Enthalpy diagram</a:t>
            </a:r>
            <a:endParaRPr lang="en-US" dirty="0"/>
          </a:p>
        </p:txBody>
      </p:sp>
      <p:sp>
        <p:nvSpPr>
          <p:cNvPr id="3" name="Text Placeholder 2">
            <a:extLst>
              <a:ext uri="{FF2B5EF4-FFF2-40B4-BE49-F238E27FC236}">
                <a16:creationId xmlns:a16="http://schemas.microsoft.com/office/drawing/2014/main" id="{A7B91496-D3C5-4B7E-9BEB-BDC2C976C270}"/>
              </a:ext>
            </a:extLst>
          </p:cNvPr>
          <p:cNvSpPr>
            <a:spLocks noGrp="1"/>
          </p:cNvSpPr>
          <p:nvPr>
            <p:ph type="body" sz="quarter" idx="13"/>
          </p:nvPr>
        </p:nvSpPr>
        <p:spPr>
          <a:xfrm>
            <a:off x="612212" y="1631576"/>
            <a:ext cx="10987117" cy="4458074"/>
          </a:xfrm>
        </p:spPr>
        <p:txBody>
          <a:bodyPr/>
          <a:lstStyle/>
          <a:p>
            <a:pPr>
              <a:lnSpc>
                <a:spcPct val="150000"/>
              </a:lnSpc>
            </a:pPr>
            <a:r>
              <a:rPr lang="en-US" sz="1660" dirty="0"/>
              <a:t>Evaporator process, from point 1 to point 2. The refrigerant changes from liquid to gas, the pressure stays constant. The heat is being absorbed as a phase change, the refrigeration effect is the change in enthalpy from 1 to 2.</a:t>
            </a:r>
          </a:p>
          <a:p>
            <a:endParaRPr lang="en-US" sz="1660" dirty="0"/>
          </a:p>
          <a:p>
            <a:pPr>
              <a:lnSpc>
                <a:spcPct val="150000"/>
              </a:lnSpc>
            </a:pPr>
            <a:r>
              <a:rPr lang="en-US" sz="1660" dirty="0"/>
              <a:t>Compression process, from point 2 to point 3. The work is the change of enthalpy from 2 to 3 times the refrigerant flow rate. Compressors end up with the work of compression as heat in refrigerant and pressure rise at point 3.</a:t>
            </a:r>
          </a:p>
          <a:p>
            <a:endParaRPr lang="en-US" sz="1660" dirty="0"/>
          </a:p>
          <a:p>
            <a:pPr>
              <a:lnSpc>
                <a:spcPct val="150000"/>
              </a:lnSpc>
            </a:pPr>
            <a:r>
              <a:rPr lang="en-US" sz="1660" dirty="0"/>
              <a:t>De-superheating process, from point 3 to point 4. when condensation occurs the saturated refrigerant gas change to liquid. The line is horizontal indicates the pressure remains constant.</a:t>
            </a:r>
          </a:p>
          <a:p>
            <a:endParaRPr lang="en-US" sz="1660" dirty="0"/>
          </a:p>
          <a:p>
            <a:pPr>
              <a:lnSpc>
                <a:spcPct val="150000"/>
              </a:lnSpc>
            </a:pPr>
            <a:r>
              <a:rPr lang="en-US" sz="1660" dirty="0"/>
              <a:t>Expansion process, from point 4 to point 1. When refrigerant passes through the expansion valve, pressure and temperature will drop.</a:t>
            </a:r>
          </a:p>
          <a:p>
            <a:endParaRPr lang="en-US" dirty="0"/>
          </a:p>
        </p:txBody>
      </p:sp>
    </p:spTree>
    <p:extLst>
      <p:ext uri="{BB962C8B-B14F-4D97-AF65-F5344CB8AC3E}">
        <p14:creationId xmlns:p14="http://schemas.microsoft.com/office/powerpoint/2010/main" val="166031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526AA-4247-44F8-AFC2-7223D93618F6}"/>
              </a:ext>
            </a:extLst>
          </p:cNvPr>
          <p:cNvSpPr>
            <a:spLocks noGrp="1"/>
          </p:cNvSpPr>
          <p:nvPr>
            <p:ph type="body" sz="quarter" idx="10"/>
          </p:nvPr>
        </p:nvSpPr>
        <p:spPr/>
        <p:txBody>
          <a:bodyPr/>
          <a:lstStyle/>
          <a:p>
            <a:r>
              <a:rPr lang="en-US" sz="2000" dirty="0"/>
              <a:t>Application of different vapor-compression chiller</a:t>
            </a:r>
          </a:p>
        </p:txBody>
      </p:sp>
      <p:sp>
        <p:nvSpPr>
          <p:cNvPr id="3" name="Text Placeholder 2">
            <a:extLst>
              <a:ext uri="{FF2B5EF4-FFF2-40B4-BE49-F238E27FC236}">
                <a16:creationId xmlns:a16="http://schemas.microsoft.com/office/drawing/2014/main" id="{C9587659-F2EA-4FE8-998A-B9D941BEF473}"/>
              </a:ext>
            </a:extLst>
          </p:cNvPr>
          <p:cNvSpPr>
            <a:spLocks noGrp="1"/>
          </p:cNvSpPr>
          <p:nvPr>
            <p:ph type="body" sz="quarter" idx="13"/>
          </p:nvPr>
        </p:nvSpPr>
        <p:spPr/>
        <p:txBody>
          <a:bodyPr/>
          <a:lstStyle/>
          <a:p>
            <a:pPr>
              <a:lnSpc>
                <a:spcPct val="150000"/>
              </a:lnSpc>
            </a:pPr>
            <a:r>
              <a:rPr lang="en-US" sz="1800" dirty="0">
                <a:solidFill>
                  <a:schemeClr val="tx1"/>
                </a:solidFill>
              </a:rPr>
              <a:t>The </a:t>
            </a:r>
            <a:r>
              <a:rPr lang="en-US" sz="1800" b="1" dirty="0">
                <a:solidFill>
                  <a:schemeClr val="tx1"/>
                </a:solidFill>
              </a:rPr>
              <a:t>reciprocating compressor</a:t>
            </a:r>
            <a:r>
              <a:rPr lang="en-US" sz="1800" dirty="0">
                <a:solidFill>
                  <a:schemeClr val="tx1"/>
                </a:solidFill>
              </a:rPr>
              <a:t> </a:t>
            </a:r>
            <a:r>
              <a:rPr lang="en-US" sz="1600" dirty="0">
                <a:solidFill>
                  <a:schemeClr val="tx1"/>
                </a:solidFill>
              </a:rPr>
              <a:t>was the workhorse of the small chiller market for many years. It was typically available in capacities up to 100 tons. </a:t>
            </a:r>
          </a:p>
          <a:p>
            <a:endParaRPr lang="en-US" sz="1800" b="1" dirty="0">
              <a:solidFill>
                <a:schemeClr val="tx1"/>
              </a:solidFill>
            </a:endParaRPr>
          </a:p>
          <a:p>
            <a:pPr>
              <a:lnSpc>
                <a:spcPct val="150000"/>
              </a:lnSpc>
            </a:pPr>
            <a:r>
              <a:rPr lang="en-US" sz="1800" b="1" dirty="0">
                <a:solidFill>
                  <a:schemeClr val="tx1"/>
                </a:solidFill>
              </a:rPr>
              <a:t>Scroll compressors</a:t>
            </a:r>
            <a:r>
              <a:rPr lang="en-US" sz="1800" dirty="0">
                <a:solidFill>
                  <a:schemeClr val="tx1"/>
                </a:solidFill>
              </a:rPr>
              <a:t> </a:t>
            </a:r>
            <a:r>
              <a:rPr lang="en-US" sz="1600" dirty="0">
                <a:solidFill>
                  <a:schemeClr val="tx1"/>
                </a:solidFill>
              </a:rPr>
              <a:t>have emerged as a popular alternative to reciprocating compressors, and are generally available in capacities up to 15 tons for use in water chillers. As with reciprocating compressors, multiple scroll compressors are often used in a single chiller to meet larger capacities. In general, scroll compressors are 10 to 15 percent more efficient than reciprocating compressors and have proven to be very reliable, primarily because they have approximately 60 percent fewer moving parts than reciprocating compressors. Reciprocating and scroll compressors are typically used in smaller water chillers, those less than 200 tons.</a:t>
            </a:r>
          </a:p>
          <a:p>
            <a:endParaRPr lang="en-US" dirty="0"/>
          </a:p>
        </p:txBody>
      </p:sp>
    </p:spTree>
    <p:extLst>
      <p:ext uri="{BB962C8B-B14F-4D97-AF65-F5344CB8AC3E}">
        <p14:creationId xmlns:p14="http://schemas.microsoft.com/office/powerpoint/2010/main" val="345190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6F748-D861-424D-8D06-D850B0DB48BA}"/>
              </a:ext>
            </a:extLst>
          </p:cNvPr>
          <p:cNvSpPr>
            <a:spLocks noGrp="1"/>
          </p:cNvSpPr>
          <p:nvPr>
            <p:ph type="body" sz="quarter" idx="10"/>
          </p:nvPr>
        </p:nvSpPr>
        <p:spPr/>
        <p:txBody>
          <a:bodyPr/>
          <a:lstStyle/>
          <a:p>
            <a:r>
              <a:rPr lang="en-US" sz="2000" dirty="0"/>
              <a:t>Application of different vapor-compression chiller</a:t>
            </a:r>
          </a:p>
        </p:txBody>
      </p:sp>
      <p:sp>
        <p:nvSpPr>
          <p:cNvPr id="3" name="Text Placeholder 2">
            <a:extLst>
              <a:ext uri="{FF2B5EF4-FFF2-40B4-BE49-F238E27FC236}">
                <a16:creationId xmlns:a16="http://schemas.microsoft.com/office/drawing/2014/main" id="{EDF77245-3306-4957-B032-A7BF95CBBBE8}"/>
              </a:ext>
            </a:extLst>
          </p:cNvPr>
          <p:cNvSpPr>
            <a:spLocks noGrp="1"/>
          </p:cNvSpPr>
          <p:nvPr>
            <p:ph type="body" sz="quarter" idx="13"/>
          </p:nvPr>
        </p:nvSpPr>
        <p:spPr/>
        <p:txBody>
          <a:bodyPr/>
          <a:lstStyle/>
          <a:p>
            <a:pPr>
              <a:lnSpc>
                <a:spcPct val="150000"/>
              </a:lnSpc>
            </a:pPr>
            <a:r>
              <a:rPr lang="en-US" sz="1800" b="1" dirty="0">
                <a:solidFill>
                  <a:schemeClr val="tx1"/>
                </a:solidFill>
              </a:rPr>
              <a:t>Helical-rotary (or screw) compressors</a:t>
            </a:r>
            <a:r>
              <a:rPr lang="en-US" sz="1800" dirty="0">
                <a:solidFill>
                  <a:schemeClr val="tx1"/>
                </a:solidFill>
              </a:rPr>
              <a:t> </a:t>
            </a:r>
            <a:r>
              <a:rPr lang="en-US" sz="1600" dirty="0">
                <a:solidFill>
                  <a:schemeClr val="tx1"/>
                </a:solidFill>
              </a:rPr>
              <a:t>have been used for many years in air compression and low-temperature-refrigeration applications. They are now widely used in medium-sized water chillers, 50 to 500 tons. Like the scroll compressor, screw compressors have a reliability advantage due to fewer moving parts, as well as better efficiency than reciprocating compressors.</a:t>
            </a:r>
          </a:p>
          <a:p>
            <a:endParaRPr lang="en-US" sz="1600" b="1" dirty="0">
              <a:solidFill>
                <a:schemeClr val="tx1"/>
              </a:solidFill>
            </a:endParaRPr>
          </a:p>
          <a:p>
            <a:endParaRPr lang="en-US" sz="1600" b="1" dirty="0">
              <a:solidFill>
                <a:schemeClr val="tx1"/>
              </a:solidFill>
            </a:endParaRPr>
          </a:p>
          <a:p>
            <a:pPr>
              <a:lnSpc>
                <a:spcPct val="150000"/>
              </a:lnSpc>
            </a:pPr>
            <a:r>
              <a:rPr lang="en-US" sz="1800" b="1" dirty="0">
                <a:solidFill>
                  <a:schemeClr val="tx1"/>
                </a:solidFill>
              </a:rPr>
              <a:t>Centrifugal compressors</a:t>
            </a:r>
            <a:r>
              <a:rPr lang="en-US" sz="1800" dirty="0">
                <a:solidFill>
                  <a:schemeClr val="tx1"/>
                </a:solidFill>
              </a:rPr>
              <a:t> </a:t>
            </a:r>
            <a:r>
              <a:rPr lang="en-US" sz="1600" dirty="0">
                <a:solidFill>
                  <a:schemeClr val="tx1"/>
                </a:solidFill>
              </a:rPr>
              <a:t>have long been used in larger water chillers. High efficiency, superior reliability, reduced sound levels, and relatively low cost have contributed to the popularity of the centrifugal chiller. Centrifugal compressors are generally available in prefabricated chillers from 100 to 3,000 tons, and up to 8,500 tons as built-up machines.</a:t>
            </a:r>
          </a:p>
          <a:p>
            <a:endParaRPr lang="en-US" dirty="0"/>
          </a:p>
        </p:txBody>
      </p:sp>
    </p:spTree>
    <p:extLst>
      <p:ext uri="{BB962C8B-B14F-4D97-AF65-F5344CB8AC3E}">
        <p14:creationId xmlns:p14="http://schemas.microsoft.com/office/powerpoint/2010/main" val="260114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2F8E7-B4FD-4515-B53A-4B895C6BB160}"/>
              </a:ext>
            </a:extLst>
          </p:cNvPr>
          <p:cNvSpPr>
            <a:spLocks noGrp="1"/>
          </p:cNvSpPr>
          <p:nvPr>
            <p:ph type="body" sz="quarter" idx="10"/>
          </p:nvPr>
        </p:nvSpPr>
        <p:spPr/>
        <p:txBody>
          <a:bodyPr/>
          <a:lstStyle/>
          <a:p>
            <a:r>
              <a:rPr lang="en-US" sz="2000" dirty="0"/>
              <a:t>Cooling Tower</a:t>
            </a:r>
          </a:p>
        </p:txBody>
      </p:sp>
      <p:grpSp>
        <p:nvGrpSpPr>
          <p:cNvPr id="4" name="Group 3">
            <a:extLst>
              <a:ext uri="{FF2B5EF4-FFF2-40B4-BE49-F238E27FC236}">
                <a16:creationId xmlns:a16="http://schemas.microsoft.com/office/drawing/2014/main" id="{2A894634-3065-46E0-B6A1-3A160C2A892D}"/>
              </a:ext>
            </a:extLst>
          </p:cNvPr>
          <p:cNvGrpSpPr/>
          <p:nvPr/>
        </p:nvGrpSpPr>
        <p:grpSpPr>
          <a:xfrm>
            <a:off x="1894075" y="2138924"/>
            <a:ext cx="7681912" cy="4137878"/>
            <a:chOff x="423863" y="1995488"/>
            <a:chExt cx="7681912" cy="4137878"/>
          </a:xfrm>
        </p:grpSpPr>
        <p:sp>
          <p:nvSpPr>
            <p:cNvPr id="5" name="AutoShape 428">
              <a:extLst>
                <a:ext uri="{FF2B5EF4-FFF2-40B4-BE49-F238E27FC236}">
                  <a16:creationId xmlns:a16="http://schemas.microsoft.com/office/drawing/2014/main" id="{19197386-EF23-4C22-82D6-271D4741A178}"/>
                </a:ext>
              </a:extLst>
            </p:cNvPr>
            <p:cNvSpPr>
              <a:spLocks noChangeArrowheads="1"/>
            </p:cNvSpPr>
            <p:nvPr>
              <p:custDataLst>
                <p:tags r:id="rId1"/>
              </p:custDataLst>
            </p:nvPr>
          </p:nvSpPr>
          <p:spPr bwMode="auto">
            <a:xfrm flipH="1">
              <a:off x="423863" y="2006600"/>
              <a:ext cx="2801937" cy="889000"/>
            </a:xfrm>
            <a:prstGeom prst="curvedDownArrow">
              <a:avLst>
                <a:gd name="adj1" fmla="val 63036"/>
                <a:gd name="adj2" fmla="val 126071"/>
                <a:gd name="adj3" fmla="val 33333"/>
              </a:avLst>
            </a:prstGeom>
            <a:solidFill>
              <a:srgbClr val="FF6600"/>
            </a:solidFill>
            <a:ln w="12700">
              <a:solidFill>
                <a:schemeClr val="tx1"/>
              </a:solidFill>
              <a:miter lim="800000"/>
              <a:headEnd type="none" w="sm" len="sm"/>
              <a:tailEnd type="none" w="sm" len="sm"/>
            </a:ln>
            <a:effectLst/>
          </p:spPr>
          <p:txBody>
            <a:bodyPr wrap="none" anchor="ctr"/>
            <a:lstStyle/>
            <a:p>
              <a:endParaRPr lang="en-US"/>
            </a:p>
          </p:txBody>
        </p:sp>
        <p:grpSp>
          <p:nvGrpSpPr>
            <p:cNvPr id="6" name="Group 139">
              <a:extLst>
                <a:ext uri="{FF2B5EF4-FFF2-40B4-BE49-F238E27FC236}">
                  <a16:creationId xmlns:a16="http://schemas.microsoft.com/office/drawing/2014/main" id="{C138BAF6-86D5-4A49-8409-8D22C5CA8E25}"/>
                </a:ext>
              </a:extLst>
            </p:cNvPr>
            <p:cNvGrpSpPr>
              <a:grpSpLocks/>
            </p:cNvGrpSpPr>
            <p:nvPr/>
          </p:nvGrpSpPr>
          <p:grpSpPr bwMode="auto">
            <a:xfrm>
              <a:off x="1422400" y="2971800"/>
              <a:ext cx="3827463" cy="2516188"/>
              <a:chOff x="1920" y="1584"/>
              <a:chExt cx="2712" cy="1585"/>
            </a:xfrm>
          </p:grpSpPr>
          <p:sp>
            <p:nvSpPr>
              <p:cNvPr id="169" name="Freeform 140">
                <a:extLst>
                  <a:ext uri="{FF2B5EF4-FFF2-40B4-BE49-F238E27FC236}">
                    <a16:creationId xmlns:a16="http://schemas.microsoft.com/office/drawing/2014/main" id="{6EE3D7EC-571F-42FB-8D65-59E71A902196}"/>
                  </a:ext>
                </a:extLst>
              </p:cNvPr>
              <p:cNvSpPr>
                <a:spLocks noChangeAspect="1"/>
              </p:cNvSpPr>
              <p:nvPr/>
            </p:nvSpPr>
            <p:spPr bwMode="auto">
              <a:xfrm>
                <a:off x="2104" y="1987"/>
                <a:ext cx="2348" cy="957"/>
              </a:xfrm>
              <a:custGeom>
                <a:avLst/>
                <a:gdLst/>
                <a:ahLst/>
                <a:cxnLst>
                  <a:cxn ang="0">
                    <a:pos x="0" y="0"/>
                  </a:cxn>
                  <a:cxn ang="0">
                    <a:pos x="308" y="3268"/>
                  </a:cxn>
                  <a:cxn ang="0">
                    <a:pos x="7682" y="3268"/>
                  </a:cxn>
                  <a:cxn ang="0">
                    <a:pos x="8010" y="0"/>
                  </a:cxn>
                  <a:cxn ang="0">
                    <a:pos x="0" y="0"/>
                  </a:cxn>
                </a:cxnLst>
                <a:rect l="0" t="0" r="r" b="b"/>
                <a:pathLst>
                  <a:path w="8010" h="3268">
                    <a:moveTo>
                      <a:pt x="0" y="0"/>
                    </a:moveTo>
                    <a:lnTo>
                      <a:pt x="308" y="3268"/>
                    </a:lnTo>
                    <a:lnTo>
                      <a:pt x="7682" y="3268"/>
                    </a:lnTo>
                    <a:lnTo>
                      <a:pt x="8010" y="0"/>
                    </a:lnTo>
                    <a:lnTo>
                      <a:pt x="0" y="0"/>
                    </a:lnTo>
                    <a:close/>
                  </a:path>
                </a:pathLst>
              </a:custGeom>
              <a:solidFill>
                <a:srgbClr val="AAAAAA"/>
              </a:solidFill>
              <a:ln w="9525">
                <a:noFill/>
                <a:round/>
                <a:headEnd/>
                <a:tailEnd/>
              </a:ln>
            </p:spPr>
            <p:txBody>
              <a:bodyPr/>
              <a:lstStyle/>
              <a:p>
                <a:endParaRPr lang="en-US"/>
              </a:p>
            </p:txBody>
          </p:sp>
          <p:sp>
            <p:nvSpPr>
              <p:cNvPr id="170" name="Rectangle 141">
                <a:extLst>
                  <a:ext uri="{FF2B5EF4-FFF2-40B4-BE49-F238E27FC236}">
                    <a16:creationId xmlns:a16="http://schemas.microsoft.com/office/drawing/2014/main" id="{D86174B6-08A2-482F-953A-B2FC29949304}"/>
                  </a:ext>
                </a:extLst>
              </p:cNvPr>
              <p:cNvSpPr>
                <a:spLocks noChangeAspect="1" noChangeArrowheads="1"/>
              </p:cNvSpPr>
              <p:nvPr/>
            </p:nvSpPr>
            <p:spPr bwMode="auto">
              <a:xfrm>
                <a:off x="2075" y="2946"/>
                <a:ext cx="2393" cy="223"/>
              </a:xfrm>
              <a:prstGeom prst="rect">
                <a:avLst/>
              </a:prstGeom>
              <a:solidFill>
                <a:srgbClr val="AAAAAA"/>
              </a:solidFill>
              <a:ln w="7938">
                <a:solidFill>
                  <a:srgbClr val="AA2E00"/>
                </a:solidFill>
                <a:miter lim="800000"/>
                <a:headEnd/>
                <a:tailEnd/>
              </a:ln>
            </p:spPr>
            <p:txBody>
              <a:bodyPr/>
              <a:lstStyle/>
              <a:p>
                <a:endParaRPr lang="en-US"/>
              </a:p>
            </p:txBody>
          </p:sp>
          <p:sp>
            <p:nvSpPr>
              <p:cNvPr id="171" name="Freeform 142">
                <a:extLst>
                  <a:ext uri="{FF2B5EF4-FFF2-40B4-BE49-F238E27FC236}">
                    <a16:creationId xmlns:a16="http://schemas.microsoft.com/office/drawing/2014/main" id="{E53CDEE8-B321-46B4-9ECA-7683D043DF34}"/>
                  </a:ext>
                </a:extLst>
              </p:cNvPr>
              <p:cNvSpPr>
                <a:spLocks noChangeAspect="1"/>
              </p:cNvSpPr>
              <p:nvPr/>
            </p:nvSpPr>
            <p:spPr bwMode="auto">
              <a:xfrm>
                <a:off x="1920" y="1635"/>
                <a:ext cx="28" cy="66"/>
              </a:xfrm>
              <a:custGeom>
                <a:avLst/>
                <a:gdLst/>
                <a:ahLst/>
                <a:cxnLst>
                  <a:cxn ang="0">
                    <a:pos x="37" y="223"/>
                  </a:cxn>
                  <a:cxn ang="0">
                    <a:pos x="22" y="211"/>
                  </a:cxn>
                  <a:cxn ang="0">
                    <a:pos x="10" y="193"/>
                  </a:cxn>
                  <a:cxn ang="0">
                    <a:pos x="3" y="167"/>
                  </a:cxn>
                  <a:cxn ang="0">
                    <a:pos x="0" y="136"/>
                  </a:cxn>
                  <a:cxn ang="0">
                    <a:pos x="6" y="90"/>
                  </a:cxn>
                  <a:cxn ang="0">
                    <a:pos x="19" y="25"/>
                  </a:cxn>
                  <a:cxn ang="0">
                    <a:pos x="30" y="0"/>
                  </a:cxn>
                  <a:cxn ang="0">
                    <a:pos x="97" y="223"/>
                  </a:cxn>
                  <a:cxn ang="0">
                    <a:pos x="37" y="223"/>
                  </a:cxn>
                </a:cxnLst>
                <a:rect l="0" t="0" r="r" b="b"/>
                <a:pathLst>
                  <a:path w="97" h="223">
                    <a:moveTo>
                      <a:pt x="37" y="223"/>
                    </a:moveTo>
                    <a:lnTo>
                      <a:pt x="22" y="211"/>
                    </a:lnTo>
                    <a:lnTo>
                      <a:pt x="10" y="193"/>
                    </a:lnTo>
                    <a:lnTo>
                      <a:pt x="3" y="167"/>
                    </a:lnTo>
                    <a:lnTo>
                      <a:pt x="0" y="136"/>
                    </a:lnTo>
                    <a:lnTo>
                      <a:pt x="6" y="90"/>
                    </a:lnTo>
                    <a:lnTo>
                      <a:pt x="19" y="25"/>
                    </a:lnTo>
                    <a:lnTo>
                      <a:pt x="30" y="0"/>
                    </a:lnTo>
                    <a:lnTo>
                      <a:pt x="97" y="223"/>
                    </a:lnTo>
                    <a:lnTo>
                      <a:pt x="37" y="223"/>
                    </a:lnTo>
                    <a:close/>
                  </a:path>
                </a:pathLst>
              </a:custGeom>
              <a:solidFill>
                <a:srgbClr val="AAAAAA"/>
              </a:solidFill>
              <a:ln w="7938">
                <a:solidFill>
                  <a:srgbClr val="AA2E00"/>
                </a:solidFill>
                <a:prstDash val="solid"/>
                <a:round/>
                <a:headEnd/>
                <a:tailEnd/>
              </a:ln>
            </p:spPr>
            <p:txBody>
              <a:bodyPr/>
              <a:lstStyle/>
              <a:p>
                <a:endParaRPr lang="en-US"/>
              </a:p>
            </p:txBody>
          </p:sp>
          <p:sp>
            <p:nvSpPr>
              <p:cNvPr id="172" name="Freeform 143">
                <a:extLst>
                  <a:ext uri="{FF2B5EF4-FFF2-40B4-BE49-F238E27FC236}">
                    <a16:creationId xmlns:a16="http://schemas.microsoft.com/office/drawing/2014/main" id="{07A4B3FC-7772-4768-ABDA-F8B91AFF8983}"/>
                  </a:ext>
                </a:extLst>
              </p:cNvPr>
              <p:cNvSpPr>
                <a:spLocks noChangeAspect="1"/>
              </p:cNvSpPr>
              <p:nvPr/>
            </p:nvSpPr>
            <p:spPr bwMode="auto">
              <a:xfrm>
                <a:off x="1923" y="1584"/>
                <a:ext cx="323" cy="320"/>
              </a:xfrm>
              <a:custGeom>
                <a:avLst/>
                <a:gdLst/>
                <a:ahLst/>
                <a:cxnLst>
                  <a:cxn ang="0">
                    <a:pos x="1102" y="1076"/>
                  </a:cxn>
                  <a:cxn ang="0">
                    <a:pos x="1102" y="477"/>
                  </a:cxn>
                  <a:cxn ang="0">
                    <a:pos x="1099" y="450"/>
                  </a:cxn>
                  <a:cxn ang="0">
                    <a:pos x="1097" y="423"/>
                  </a:cxn>
                  <a:cxn ang="0">
                    <a:pos x="1090" y="393"/>
                  </a:cxn>
                  <a:cxn ang="0">
                    <a:pos x="1079" y="363"/>
                  </a:cxn>
                  <a:cxn ang="0">
                    <a:pos x="1070" y="336"/>
                  </a:cxn>
                  <a:cxn ang="0">
                    <a:pos x="1058" y="306"/>
                  </a:cxn>
                  <a:cxn ang="0">
                    <a:pos x="1042" y="276"/>
                  </a:cxn>
                  <a:cxn ang="0">
                    <a:pos x="1027" y="250"/>
                  </a:cxn>
                  <a:cxn ang="0">
                    <a:pos x="1007" y="223"/>
                  </a:cxn>
                  <a:cxn ang="0">
                    <a:pos x="985" y="196"/>
                  </a:cxn>
                  <a:cxn ang="0">
                    <a:pos x="964" y="169"/>
                  </a:cxn>
                  <a:cxn ang="0">
                    <a:pos x="941" y="143"/>
                  </a:cxn>
                  <a:cxn ang="0">
                    <a:pos x="914" y="121"/>
                  </a:cxn>
                  <a:cxn ang="0">
                    <a:pos x="890" y="99"/>
                  </a:cxn>
                  <a:cxn ang="0">
                    <a:pos x="862" y="79"/>
                  </a:cxn>
                  <a:cxn ang="0">
                    <a:pos x="832" y="60"/>
                  </a:cxn>
                  <a:cxn ang="0">
                    <a:pos x="804" y="45"/>
                  </a:cxn>
                  <a:cxn ang="0">
                    <a:pos x="774" y="30"/>
                  </a:cxn>
                  <a:cxn ang="0">
                    <a:pos x="742" y="19"/>
                  </a:cxn>
                  <a:cxn ang="0">
                    <a:pos x="711" y="10"/>
                  </a:cxn>
                  <a:cxn ang="0">
                    <a:pos x="678" y="3"/>
                  </a:cxn>
                  <a:cxn ang="0">
                    <a:pos x="643" y="0"/>
                  </a:cxn>
                  <a:cxn ang="0">
                    <a:pos x="17" y="0"/>
                  </a:cxn>
                  <a:cxn ang="0">
                    <a:pos x="5" y="30"/>
                  </a:cxn>
                  <a:cxn ang="0">
                    <a:pos x="0" y="63"/>
                  </a:cxn>
                  <a:cxn ang="0">
                    <a:pos x="0" y="97"/>
                  </a:cxn>
                  <a:cxn ang="0">
                    <a:pos x="2" y="133"/>
                  </a:cxn>
                  <a:cxn ang="0">
                    <a:pos x="8" y="170"/>
                  </a:cxn>
                  <a:cxn ang="0">
                    <a:pos x="15" y="211"/>
                  </a:cxn>
                  <a:cxn ang="0">
                    <a:pos x="21" y="247"/>
                  </a:cxn>
                  <a:cxn ang="0">
                    <a:pos x="29" y="284"/>
                  </a:cxn>
                  <a:cxn ang="0">
                    <a:pos x="35" y="318"/>
                  </a:cxn>
                  <a:cxn ang="0">
                    <a:pos x="36" y="348"/>
                  </a:cxn>
                  <a:cxn ang="0">
                    <a:pos x="36" y="375"/>
                  </a:cxn>
                  <a:cxn ang="0">
                    <a:pos x="29" y="395"/>
                  </a:cxn>
                  <a:cxn ang="0">
                    <a:pos x="546" y="395"/>
                  </a:cxn>
                  <a:cxn ang="0">
                    <a:pos x="577" y="401"/>
                  </a:cxn>
                  <a:cxn ang="0">
                    <a:pos x="604" y="408"/>
                  </a:cxn>
                  <a:cxn ang="0">
                    <a:pos x="631" y="420"/>
                  </a:cxn>
                  <a:cxn ang="0">
                    <a:pos x="652" y="436"/>
                  </a:cxn>
                  <a:cxn ang="0">
                    <a:pos x="672" y="462"/>
                  </a:cxn>
                  <a:cxn ang="0">
                    <a:pos x="687" y="493"/>
                  </a:cxn>
                  <a:cxn ang="0">
                    <a:pos x="699" y="531"/>
                  </a:cxn>
                  <a:cxn ang="0">
                    <a:pos x="703" y="575"/>
                  </a:cxn>
                  <a:cxn ang="0">
                    <a:pos x="706" y="632"/>
                  </a:cxn>
                  <a:cxn ang="0">
                    <a:pos x="706" y="1091"/>
                  </a:cxn>
                  <a:cxn ang="0">
                    <a:pos x="1102" y="1076"/>
                  </a:cxn>
                </a:cxnLst>
                <a:rect l="0" t="0" r="r" b="b"/>
                <a:pathLst>
                  <a:path w="1102" h="1091">
                    <a:moveTo>
                      <a:pt x="1102" y="1076"/>
                    </a:moveTo>
                    <a:lnTo>
                      <a:pt x="1102" y="477"/>
                    </a:lnTo>
                    <a:lnTo>
                      <a:pt x="1099" y="450"/>
                    </a:lnTo>
                    <a:lnTo>
                      <a:pt x="1097" y="423"/>
                    </a:lnTo>
                    <a:lnTo>
                      <a:pt x="1090" y="393"/>
                    </a:lnTo>
                    <a:lnTo>
                      <a:pt x="1079" y="363"/>
                    </a:lnTo>
                    <a:lnTo>
                      <a:pt x="1070" y="336"/>
                    </a:lnTo>
                    <a:lnTo>
                      <a:pt x="1058" y="306"/>
                    </a:lnTo>
                    <a:lnTo>
                      <a:pt x="1042" y="276"/>
                    </a:lnTo>
                    <a:lnTo>
                      <a:pt x="1027" y="250"/>
                    </a:lnTo>
                    <a:lnTo>
                      <a:pt x="1007" y="223"/>
                    </a:lnTo>
                    <a:lnTo>
                      <a:pt x="985" y="196"/>
                    </a:lnTo>
                    <a:lnTo>
                      <a:pt x="964" y="169"/>
                    </a:lnTo>
                    <a:lnTo>
                      <a:pt x="941" y="143"/>
                    </a:lnTo>
                    <a:lnTo>
                      <a:pt x="914" y="121"/>
                    </a:lnTo>
                    <a:lnTo>
                      <a:pt x="890" y="99"/>
                    </a:lnTo>
                    <a:lnTo>
                      <a:pt x="862" y="79"/>
                    </a:lnTo>
                    <a:lnTo>
                      <a:pt x="832" y="60"/>
                    </a:lnTo>
                    <a:lnTo>
                      <a:pt x="804" y="45"/>
                    </a:lnTo>
                    <a:lnTo>
                      <a:pt x="774" y="30"/>
                    </a:lnTo>
                    <a:lnTo>
                      <a:pt x="742" y="19"/>
                    </a:lnTo>
                    <a:lnTo>
                      <a:pt x="711" y="10"/>
                    </a:lnTo>
                    <a:lnTo>
                      <a:pt x="678" y="3"/>
                    </a:lnTo>
                    <a:lnTo>
                      <a:pt x="643" y="0"/>
                    </a:lnTo>
                    <a:lnTo>
                      <a:pt x="17" y="0"/>
                    </a:lnTo>
                    <a:lnTo>
                      <a:pt x="5" y="30"/>
                    </a:lnTo>
                    <a:lnTo>
                      <a:pt x="0" y="63"/>
                    </a:lnTo>
                    <a:lnTo>
                      <a:pt x="0" y="97"/>
                    </a:lnTo>
                    <a:lnTo>
                      <a:pt x="2" y="133"/>
                    </a:lnTo>
                    <a:lnTo>
                      <a:pt x="8" y="170"/>
                    </a:lnTo>
                    <a:lnTo>
                      <a:pt x="15" y="211"/>
                    </a:lnTo>
                    <a:lnTo>
                      <a:pt x="21" y="247"/>
                    </a:lnTo>
                    <a:lnTo>
                      <a:pt x="29" y="284"/>
                    </a:lnTo>
                    <a:lnTo>
                      <a:pt x="35" y="318"/>
                    </a:lnTo>
                    <a:lnTo>
                      <a:pt x="36" y="348"/>
                    </a:lnTo>
                    <a:lnTo>
                      <a:pt x="36" y="375"/>
                    </a:lnTo>
                    <a:lnTo>
                      <a:pt x="29" y="395"/>
                    </a:lnTo>
                    <a:lnTo>
                      <a:pt x="546" y="395"/>
                    </a:lnTo>
                    <a:lnTo>
                      <a:pt x="577" y="401"/>
                    </a:lnTo>
                    <a:lnTo>
                      <a:pt x="604" y="408"/>
                    </a:lnTo>
                    <a:lnTo>
                      <a:pt x="631" y="420"/>
                    </a:lnTo>
                    <a:lnTo>
                      <a:pt x="652" y="436"/>
                    </a:lnTo>
                    <a:lnTo>
                      <a:pt x="672" y="462"/>
                    </a:lnTo>
                    <a:lnTo>
                      <a:pt x="687" y="493"/>
                    </a:lnTo>
                    <a:lnTo>
                      <a:pt x="699" y="531"/>
                    </a:lnTo>
                    <a:lnTo>
                      <a:pt x="703" y="575"/>
                    </a:lnTo>
                    <a:lnTo>
                      <a:pt x="706" y="632"/>
                    </a:lnTo>
                    <a:lnTo>
                      <a:pt x="706" y="1091"/>
                    </a:lnTo>
                    <a:lnTo>
                      <a:pt x="1102" y="1076"/>
                    </a:lnTo>
                    <a:close/>
                  </a:path>
                </a:pathLst>
              </a:custGeom>
              <a:solidFill>
                <a:srgbClr val="FF6600"/>
              </a:solidFill>
              <a:ln w="7938">
                <a:solidFill>
                  <a:srgbClr val="AA2E00"/>
                </a:solidFill>
                <a:prstDash val="solid"/>
                <a:round/>
                <a:headEnd/>
                <a:tailEnd/>
              </a:ln>
            </p:spPr>
            <p:txBody>
              <a:bodyPr/>
              <a:lstStyle/>
              <a:p>
                <a:endParaRPr lang="en-US"/>
              </a:p>
            </p:txBody>
          </p:sp>
          <p:sp>
            <p:nvSpPr>
              <p:cNvPr id="173" name="Rectangle 144">
                <a:extLst>
                  <a:ext uri="{FF2B5EF4-FFF2-40B4-BE49-F238E27FC236}">
                    <a16:creationId xmlns:a16="http://schemas.microsoft.com/office/drawing/2014/main" id="{438277E1-78B9-4610-8098-C3B08CFA6140}"/>
                  </a:ext>
                </a:extLst>
              </p:cNvPr>
              <p:cNvSpPr>
                <a:spLocks noChangeAspect="1" noChangeArrowheads="1"/>
              </p:cNvSpPr>
              <p:nvPr/>
            </p:nvSpPr>
            <p:spPr bwMode="auto">
              <a:xfrm>
                <a:off x="2099" y="1758"/>
                <a:ext cx="182" cy="19"/>
              </a:xfrm>
              <a:prstGeom prst="rect">
                <a:avLst/>
              </a:prstGeom>
              <a:solidFill>
                <a:srgbClr val="AAAAAA"/>
              </a:solidFill>
              <a:ln w="7938">
                <a:solidFill>
                  <a:srgbClr val="AA2E00"/>
                </a:solidFill>
                <a:miter lim="800000"/>
                <a:headEnd/>
                <a:tailEnd/>
              </a:ln>
            </p:spPr>
            <p:txBody>
              <a:bodyPr/>
              <a:lstStyle/>
              <a:p>
                <a:endParaRPr lang="en-US"/>
              </a:p>
            </p:txBody>
          </p:sp>
          <p:sp>
            <p:nvSpPr>
              <p:cNvPr id="174" name="Rectangle 145">
                <a:extLst>
                  <a:ext uri="{FF2B5EF4-FFF2-40B4-BE49-F238E27FC236}">
                    <a16:creationId xmlns:a16="http://schemas.microsoft.com/office/drawing/2014/main" id="{A4ABA0CF-94FB-4610-8B48-719B3B15B20D}"/>
                  </a:ext>
                </a:extLst>
              </p:cNvPr>
              <p:cNvSpPr>
                <a:spLocks noChangeAspect="1" noChangeArrowheads="1"/>
              </p:cNvSpPr>
              <p:nvPr/>
            </p:nvSpPr>
            <p:spPr bwMode="auto">
              <a:xfrm>
                <a:off x="2099" y="1815"/>
                <a:ext cx="182" cy="20"/>
              </a:xfrm>
              <a:prstGeom prst="rect">
                <a:avLst/>
              </a:prstGeom>
              <a:solidFill>
                <a:srgbClr val="AAAAAA"/>
              </a:solidFill>
              <a:ln w="7938">
                <a:solidFill>
                  <a:srgbClr val="AA2E00"/>
                </a:solidFill>
                <a:miter lim="800000"/>
                <a:headEnd/>
                <a:tailEnd/>
              </a:ln>
            </p:spPr>
            <p:txBody>
              <a:bodyPr/>
              <a:lstStyle/>
              <a:p>
                <a:endParaRPr lang="en-US"/>
              </a:p>
            </p:txBody>
          </p:sp>
          <p:sp>
            <p:nvSpPr>
              <p:cNvPr id="175" name="Freeform 146">
                <a:extLst>
                  <a:ext uri="{FF2B5EF4-FFF2-40B4-BE49-F238E27FC236}">
                    <a16:creationId xmlns:a16="http://schemas.microsoft.com/office/drawing/2014/main" id="{65DB3234-3787-418D-B624-F088D1704FBF}"/>
                  </a:ext>
                </a:extLst>
              </p:cNvPr>
              <p:cNvSpPr>
                <a:spLocks noChangeAspect="1"/>
              </p:cNvSpPr>
              <p:nvPr/>
            </p:nvSpPr>
            <p:spPr bwMode="auto">
              <a:xfrm>
                <a:off x="2188" y="1689"/>
                <a:ext cx="127" cy="109"/>
              </a:xfrm>
              <a:custGeom>
                <a:avLst/>
                <a:gdLst/>
                <a:ahLst/>
                <a:cxnLst>
                  <a:cxn ang="0">
                    <a:pos x="0" y="322"/>
                  </a:cxn>
                  <a:cxn ang="0">
                    <a:pos x="389" y="0"/>
                  </a:cxn>
                  <a:cxn ang="0">
                    <a:pos x="432" y="52"/>
                  </a:cxn>
                  <a:cxn ang="0">
                    <a:pos x="44" y="374"/>
                  </a:cxn>
                  <a:cxn ang="0">
                    <a:pos x="0" y="322"/>
                  </a:cxn>
                </a:cxnLst>
                <a:rect l="0" t="0" r="r" b="b"/>
                <a:pathLst>
                  <a:path w="432" h="374">
                    <a:moveTo>
                      <a:pt x="0" y="322"/>
                    </a:moveTo>
                    <a:lnTo>
                      <a:pt x="389" y="0"/>
                    </a:lnTo>
                    <a:lnTo>
                      <a:pt x="432" y="52"/>
                    </a:lnTo>
                    <a:lnTo>
                      <a:pt x="44" y="374"/>
                    </a:lnTo>
                    <a:lnTo>
                      <a:pt x="0" y="322"/>
                    </a:lnTo>
                    <a:close/>
                  </a:path>
                </a:pathLst>
              </a:custGeom>
              <a:solidFill>
                <a:srgbClr val="AAAAAA"/>
              </a:solidFill>
              <a:ln w="7938">
                <a:solidFill>
                  <a:srgbClr val="AA2E00"/>
                </a:solidFill>
                <a:prstDash val="solid"/>
                <a:round/>
                <a:headEnd/>
                <a:tailEnd/>
              </a:ln>
            </p:spPr>
            <p:txBody>
              <a:bodyPr/>
              <a:lstStyle/>
              <a:p>
                <a:endParaRPr lang="en-US"/>
              </a:p>
            </p:txBody>
          </p:sp>
          <p:sp>
            <p:nvSpPr>
              <p:cNvPr id="176" name="Freeform 147">
                <a:extLst>
                  <a:ext uri="{FF2B5EF4-FFF2-40B4-BE49-F238E27FC236}">
                    <a16:creationId xmlns:a16="http://schemas.microsoft.com/office/drawing/2014/main" id="{83282CEA-4C54-4C28-A87A-CE15ADEE2869}"/>
                  </a:ext>
                </a:extLst>
              </p:cNvPr>
              <p:cNvSpPr>
                <a:spLocks noChangeAspect="1"/>
              </p:cNvSpPr>
              <p:nvPr/>
            </p:nvSpPr>
            <p:spPr bwMode="auto">
              <a:xfrm>
                <a:off x="2179" y="1782"/>
                <a:ext cx="22" cy="21"/>
              </a:xfrm>
              <a:custGeom>
                <a:avLst/>
                <a:gdLst/>
                <a:ahLst/>
                <a:cxnLst>
                  <a:cxn ang="0">
                    <a:pos x="0" y="34"/>
                  </a:cxn>
                  <a:cxn ang="0">
                    <a:pos x="37" y="73"/>
                  </a:cxn>
                  <a:cxn ang="0">
                    <a:pos x="73" y="34"/>
                  </a:cxn>
                  <a:cxn ang="0">
                    <a:pos x="37" y="0"/>
                  </a:cxn>
                  <a:cxn ang="0">
                    <a:pos x="0" y="34"/>
                  </a:cxn>
                </a:cxnLst>
                <a:rect l="0" t="0" r="r" b="b"/>
                <a:pathLst>
                  <a:path w="73" h="73">
                    <a:moveTo>
                      <a:pt x="0" y="34"/>
                    </a:moveTo>
                    <a:lnTo>
                      <a:pt x="37" y="73"/>
                    </a:lnTo>
                    <a:lnTo>
                      <a:pt x="73" y="34"/>
                    </a:lnTo>
                    <a:lnTo>
                      <a:pt x="37" y="0"/>
                    </a:lnTo>
                    <a:lnTo>
                      <a:pt x="0" y="34"/>
                    </a:lnTo>
                    <a:close/>
                  </a:path>
                </a:pathLst>
              </a:custGeom>
              <a:solidFill>
                <a:srgbClr val="AAAAAA"/>
              </a:solidFill>
              <a:ln w="7938">
                <a:solidFill>
                  <a:srgbClr val="AA2E00"/>
                </a:solidFill>
                <a:prstDash val="solid"/>
                <a:round/>
                <a:headEnd/>
                <a:tailEnd/>
              </a:ln>
            </p:spPr>
            <p:txBody>
              <a:bodyPr/>
              <a:lstStyle/>
              <a:p>
                <a:endParaRPr lang="en-US"/>
              </a:p>
            </p:txBody>
          </p:sp>
          <p:sp>
            <p:nvSpPr>
              <p:cNvPr id="177" name="Rectangle 148">
                <a:extLst>
                  <a:ext uri="{FF2B5EF4-FFF2-40B4-BE49-F238E27FC236}">
                    <a16:creationId xmlns:a16="http://schemas.microsoft.com/office/drawing/2014/main" id="{9C46E9C4-40FC-46FD-8258-3B3CED6C7000}"/>
                  </a:ext>
                </a:extLst>
              </p:cNvPr>
              <p:cNvSpPr>
                <a:spLocks noChangeAspect="1" noChangeArrowheads="1"/>
              </p:cNvSpPr>
              <p:nvPr/>
            </p:nvSpPr>
            <p:spPr bwMode="auto">
              <a:xfrm>
                <a:off x="2075" y="1694"/>
                <a:ext cx="5" cy="10"/>
              </a:xfrm>
              <a:prstGeom prst="rect">
                <a:avLst/>
              </a:prstGeom>
              <a:solidFill>
                <a:srgbClr val="AA2E00"/>
              </a:solidFill>
              <a:ln w="9525">
                <a:noFill/>
                <a:miter lim="800000"/>
                <a:headEnd/>
                <a:tailEnd/>
              </a:ln>
            </p:spPr>
            <p:txBody>
              <a:bodyPr/>
              <a:lstStyle/>
              <a:p>
                <a:endParaRPr lang="en-US"/>
              </a:p>
            </p:txBody>
          </p:sp>
          <p:sp>
            <p:nvSpPr>
              <p:cNvPr id="178" name="Rectangle 149">
                <a:extLst>
                  <a:ext uri="{FF2B5EF4-FFF2-40B4-BE49-F238E27FC236}">
                    <a16:creationId xmlns:a16="http://schemas.microsoft.com/office/drawing/2014/main" id="{7CB7A579-05A5-4320-BE6D-082F2FC76039}"/>
                  </a:ext>
                </a:extLst>
              </p:cNvPr>
              <p:cNvSpPr>
                <a:spLocks noChangeAspect="1" noChangeArrowheads="1"/>
              </p:cNvSpPr>
              <p:nvPr/>
            </p:nvSpPr>
            <p:spPr bwMode="auto">
              <a:xfrm>
                <a:off x="2075" y="1674"/>
                <a:ext cx="5" cy="9"/>
              </a:xfrm>
              <a:prstGeom prst="rect">
                <a:avLst/>
              </a:prstGeom>
              <a:solidFill>
                <a:srgbClr val="AA2E00"/>
              </a:solidFill>
              <a:ln w="9525">
                <a:noFill/>
                <a:miter lim="800000"/>
                <a:headEnd/>
                <a:tailEnd/>
              </a:ln>
            </p:spPr>
            <p:txBody>
              <a:bodyPr/>
              <a:lstStyle/>
              <a:p>
                <a:endParaRPr lang="en-US"/>
              </a:p>
            </p:txBody>
          </p:sp>
          <p:sp>
            <p:nvSpPr>
              <p:cNvPr id="179" name="Rectangle 150">
                <a:extLst>
                  <a:ext uri="{FF2B5EF4-FFF2-40B4-BE49-F238E27FC236}">
                    <a16:creationId xmlns:a16="http://schemas.microsoft.com/office/drawing/2014/main" id="{4A9E0019-8975-4521-B339-3B028683E5D4}"/>
                  </a:ext>
                </a:extLst>
              </p:cNvPr>
              <p:cNvSpPr>
                <a:spLocks noChangeAspect="1" noChangeArrowheads="1"/>
              </p:cNvSpPr>
              <p:nvPr/>
            </p:nvSpPr>
            <p:spPr bwMode="auto">
              <a:xfrm>
                <a:off x="2075" y="1653"/>
                <a:ext cx="5" cy="10"/>
              </a:xfrm>
              <a:prstGeom prst="rect">
                <a:avLst/>
              </a:prstGeom>
              <a:solidFill>
                <a:srgbClr val="AA2E00"/>
              </a:solidFill>
              <a:ln w="9525">
                <a:noFill/>
                <a:miter lim="800000"/>
                <a:headEnd/>
                <a:tailEnd/>
              </a:ln>
            </p:spPr>
            <p:txBody>
              <a:bodyPr/>
              <a:lstStyle/>
              <a:p>
                <a:endParaRPr lang="en-US"/>
              </a:p>
            </p:txBody>
          </p:sp>
          <p:sp>
            <p:nvSpPr>
              <p:cNvPr id="180" name="Rectangle 151">
                <a:extLst>
                  <a:ext uri="{FF2B5EF4-FFF2-40B4-BE49-F238E27FC236}">
                    <a16:creationId xmlns:a16="http://schemas.microsoft.com/office/drawing/2014/main" id="{B2C96A6E-3FE3-40E1-92A3-1F2CF684595B}"/>
                  </a:ext>
                </a:extLst>
              </p:cNvPr>
              <p:cNvSpPr>
                <a:spLocks noChangeAspect="1" noChangeArrowheads="1"/>
              </p:cNvSpPr>
              <p:nvPr/>
            </p:nvSpPr>
            <p:spPr bwMode="auto">
              <a:xfrm>
                <a:off x="2075" y="1633"/>
                <a:ext cx="5" cy="10"/>
              </a:xfrm>
              <a:prstGeom prst="rect">
                <a:avLst/>
              </a:prstGeom>
              <a:solidFill>
                <a:srgbClr val="AA2E00"/>
              </a:solidFill>
              <a:ln w="9525">
                <a:noFill/>
                <a:miter lim="800000"/>
                <a:headEnd/>
                <a:tailEnd/>
              </a:ln>
            </p:spPr>
            <p:txBody>
              <a:bodyPr/>
              <a:lstStyle/>
              <a:p>
                <a:endParaRPr lang="en-US"/>
              </a:p>
            </p:txBody>
          </p:sp>
          <p:sp>
            <p:nvSpPr>
              <p:cNvPr id="181" name="Rectangle 152">
                <a:extLst>
                  <a:ext uri="{FF2B5EF4-FFF2-40B4-BE49-F238E27FC236}">
                    <a16:creationId xmlns:a16="http://schemas.microsoft.com/office/drawing/2014/main" id="{60663C93-9AA9-4D52-B933-DD5D83BB6FE6}"/>
                  </a:ext>
                </a:extLst>
              </p:cNvPr>
              <p:cNvSpPr>
                <a:spLocks noChangeAspect="1" noChangeArrowheads="1"/>
              </p:cNvSpPr>
              <p:nvPr/>
            </p:nvSpPr>
            <p:spPr bwMode="auto">
              <a:xfrm>
                <a:off x="2075" y="1612"/>
                <a:ext cx="5" cy="11"/>
              </a:xfrm>
              <a:prstGeom prst="rect">
                <a:avLst/>
              </a:prstGeom>
              <a:solidFill>
                <a:srgbClr val="AA2E00"/>
              </a:solidFill>
              <a:ln w="9525">
                <a:noFill/>
                <a:miter lim="800000"/>
                <a:headEnd/>
                <a:tailEnd/>
              </a:ln>
            </p:spPr>
            <p:txBody>
              <a:bodyPr/>
              <a:lstStyle/>
              <a:p>
                <a:endParaRPr lang="en-US"/>
              </a:p>
            </p:txBody>
          </p:sp>
          <p:sp>
            <p:nvSpPr>
              <p:cNvPr id="182" name="Rectangle 153">
                <a:extLst>
                  <a:ext uri="{FF2B5EF4-FFF2-40B4-BE49-F238E27FC236}">
                    <a16:creationId xmlns:a16="http://schemas.microsoft.com/office/drawing/2014/main" id="{44455912-F5C8-4D76-BA79-4D3FE299555F}"/>
                  </a:ext>
                </a:extLst>
              </p:cNvPr>
              <p:cNvSpPr>
                <a:spLocks noChangeAspect="1" noChangeArrowheads="1"/>
              </p:cNvSpPr>
              <p:nvPr/>
            </p:nvSpPr>
            <p:spPr bwMode="auto">
              <a:xfrm>
                <a:off x="2075" y="1592"/>
                <a:ext cx="5" cy="10"/>
              </a:xfrm>
              <a:prstGeom prst="rect">
                <a:avLst/>
              </a:prstGeom>
              <a:solidFill>
                <a:srgbClr val="AA2E00"/>
              </a:solidFill>
              <a:ln w="9525">
                <a:noFill/>
                <a:miter lim="800000"/>
                <a:headEnd/>
                <a:tailEnd/>
              </a:ln>
            </p:spPr>
            <p:txBody>
              <a:bodyPr/>
              <a:lstStyle/>
              <a:p>
                <a:endParaRPr lang="en-US"/>
              </a:p>
            </p:txBody>
          </p:sp>
          <p:sp>
            <p:nvSpPr>
              <p:cNvPr id="183" name="Rectangle 154">
                <a:extLst>
                  <a:ext uri="{FF2B5EF4-FFF2-40B4-BE49-F238E27FC236}">
                    <a16:creationId xmlns:a16="http://schemas.microsoft.com/office/drawing/2014/main" id="{BFF5EACE-F043-455E-A21F-EC9637164493}"/>
                  </a:ext>
                </a:extLst>
              </p:cNvPr>
              <p:cNvSpPr>
                <a:spLocks noChangeAspect="1" noChangeArrowheads="1"/>
              </p:cNvSpPr>
              <p:nvPr/>
            </p:nvSpPr>
            <p:spPr bwMode="auto">
              <a:xfrm>
                <a:off x="2098" y="1901"/>
                <a:ext cx="487" cy="87"/>
              </a:xfrm>
              <a:prstGeom prst="rect">
                <a:avLst/>
              </a:prstGeom>
              <a:solidFill>
                <a:srgbClr val="AAAAAA"/>
              </a:solidFill>
              <a:ln w="7938">
                <a:solidFill>
                  <a:srgbClr val="AA2E00"/>
                </a:solidFill>
                <a:miter lim="800000"/>
                <a:headEnd/>
                <a:tailEnd/>
              </a:ln>
            </p:spPr>
            <p:txBody>
              <a:bodyPr/>
              <a:lstStyle/>
              <a:p>
                <a:endParaRPr lang="en-US"/>
              </a:p>
            </p:txBody>
          </p:sp>
          <p:sp>
            <p:nvSpPr>
              <p:cNvPr id="184" name="Freeform 155">
                <a:extLst>
                  <a:ext uri="{FF2B5EF4-FFF2-40B4-BE49-F238E27FC236}">
                    <a16:creationId xmlns:a16="http://schemas.microsoft.com/office/drawing/2014/main" id="{96B1701B-9945-4F08-989A-8B1DF1DA02B4}"/>
                  </a:ext>
                </a:extLst>
              </p:cNvPr>
              <p:cNvSpPr>
                <a:spLocks noChangeAspect="1"/>
              </p:cNvSpPr>
              <p:nvPr/>
            </p:nvSpPr>
            <p:spPr bwMode="auto">
              <a:xfrm>
                <a:off x="4603" y="1635"/>
                <a:ext cx="29" cy="66"/>
              </a:xfrm>
              <a:custGeom>
                <a:avLst/>
                <a:gdLst/>
                <a:ahLst/>
                <a:cxnLst>
                  <a:cxn ang="0">
                    <a:pos x="63" y="223"/>
                  </a:cxn>
                  <a:cxn ang="0">
                    <a:pos x="78" y="211"/>
                  </a:cxn>
                  <a:cxn ang="0">
                    <a:pos x="90" y="193"/>
                  </a:cxn>
                  <a:cxn ang="0">
                    <a:pos x="96" y="167"/>
                  </a:cxn>
                  <a:cxn ang="0">
                    <a:pos x="99" y="136"/>
                  </a:cxn>
                  <a:cxn ang="0">
                    <a:pos x="95" y="90"/>
                  </a:cxn>
                  <a:cxn ang="0">
                    <a:pos x="80" y="25"/>
                  </a:cxn>
                  <a:cxn ang="0">
                    <a:pos x="71" y="0"/>
                  </a:cxn>
                  <a:cxn ang="0">
                    <a:pos x="0" y="223"/>
                  </a:cxn>
                  <a:cxn ang="0">
                    <a:pos x="63" y="223"/>
                  </a:cxn>
                </a:cxnLst>
                <a:rect l="0" t="0" r="r" b="b"/>
                <a:pathLst>
                  <a:path w="99" h="223">
                    <a:moveTo>
                      <a:pt x="63" y="223"/>
                    </a:moveTo>
                    <a:lnTo>
                      <a:pt x="78" y="211"/>
                    </a:lnTo>
                    <a:lnTo>
                      <a:pt x="90" y="193"/>
                    </a:lnTo>
                    <a:lnTo>
                      <a:pt x="96" y="167"/>
                    </a:lnTo>
                    <a:lnTo>
                      <a:pt x="99" y="136"/>
                    </a:lnTo>
                    <a:lnTo>
                      <a:pt x="95" y="90"/>
                    </a:lnTo>
                    <a:lnTo>
                      <a:pt x="80" y="25"/>
                    </a:lnTo>
                    <a:lnTo>
                      <a:pt x="71" y="0"/>
                    </a:lnTo>
                    <a:lnTo>
                      <a:pt x="0" y="223"/>
                    </a:lnTo>
                    <a:lnTo>
                      <a:pt x="63" y="223"/>
                    </a:lnTo>
                    <a:close/>
                  </a:path>
                </a:pathLst>
              </a:custGeom>
              <a:solidFill>
                <a:srgbClr val="AAAAAA"/>
              </a:solidFill>
              <a:ln w="7938">
                <a:solidFill>
                  <a:srgbClr val="AA2E00"/>
                </a:solidFill>
                <a:prstDash val="solid"/>
                <a:round/>
                <a:headEnd/>
                <a:tailEnd/>
              </a:ln>
            </p:spPr>
            <p:txBody>
              <a:bodyPr/>
              <a:lstStyle/>
              <a:p>
                <a:endParaRPr lang="en-US"/>
              </a:p>
            </p:txBody>
          </p:sp>
          <p:sp>
            <p:nvSpPr>
              <p:cNvPr id="185" name="Freeform 156">
                <a:extLst>
                  <a:ext uri="{FF2B5EF4-FFF2-40B4-BE49-F238E27FC236}">
                    <a16:creationId xmlns:a16="http://schemas.microsoft.com/office/drawing/2014/main" id="{35DF329A-CCD8-472E-A627-AE622D422DA5}"/>
                  </a:ext>
                </a:extLst>
              </p:cNvPr>
              <p:cNvSpPr>
                <a:spLocks noChangeAspect="1"/>
              </p:cNvSpPr>
              <p:nvPr/>
            </p:nvSpPr>
            <p:spPr bwMode="auto">
              <a:xfrm>
                <a:off x="4306" y="1584"/>
                <a:ext cx="323" cy="320"/>
              </a:xfrm>
              <a:custGeom>
                <a:avLst/>
                <a:gdLst/>
                <a:ahLst/>
                <a:cxnLst>
                  <a:cxn ang="0">
                    <a:pos x="0" y="1076"/>
                  </a:cxn>
                  <a:cxn ang="0">
                    <a:pos x="0" y="477"/>
                  </a:cxn>
                  <a:cxn ang="0">
                    <a:pos x="3" y="450"/>
                  </a:cxn>
                  <a:cxn ang="0">
                    <a:pos x="6" y="423"/>
                  </a:cxn>
                  <a:cxn ang="0">
                    <a:pos x="12" y="393"/>
                  </a:cxn>
                  <a:cxn ang="0">
                    <a:pos x="20" y="363"/>
                  </a:cxn>
                  <a:cxn ang="0">
                    <a:pos x="32" y="336"/>
                  </a:cxn>
                  <a:cxn ang="0">
                    <a:pos x="45" y="306"/>
                  </a:cxn>
                  <a:cxn ang="0">
                    <a:pos x="59" y="276"/>
                  </a:cxn>
                  <a:cxn ang="0">
                    <a:pos x="77" y="250"/>
                  </a:cxn>
                  <a:cxn ang="0">
                    <a:pos x="96" y="223"/>
                  </a:cxn>
                  <a:cxn ang="0">
                    <a:pos x="117" y="196"/>
                  </a:cxn>
                  <a:cxn ang="0">
                    <a:pos x="137" y="169"/>
                  </a:cxn>
                  <a:cxn ang="0">
                    <a:pos x="161" y="143"/>
                  </a:cxn>
                  <a:cxn ang="0">
                    <a:pos x="188" y="121"/>
                  </a:cxn>
                  <a:cxn ang="0">
                    <a:pos x="212" y="99"/>
                  </a:cxn>
                  <a:cxn ang="0">
                    <a:pos x="241" y="79"/>
                  </a:cxn>
                  <a:cxn ang="0">
                    <a:pos x="268" y="60"/>
                  </a:cxn>
                  <a:cxn ang="0">
                    <a:pos x="297" y="45"/>
                  </a:cxn>
                  <a:cxn ang="0">
                    <a:pos x="328" y="30"/>
                  </a:cxn>
                  <a:cxn ang="0">
                    <a:pos x="360" y="19"/>
                  </a:cxn>
                  <a:cxn ang="0">
                    <a:pos x="391" y="10"/>
                  </a:cxn>
                  <a:cxn ang="0">
                    <a:pos x="426" y="3"/>
                  </a:cxn>
                  <a:cxn ang="0">
                    <a:pos x="457" y="0"/>
                  </a:cxn>
                  <a:cxn ang="0">
                    <a:pos x="1084" y="0"/>
                  </a:cxn>
                  <a:cxn ang="0">
                    <a:pos x="1096" y="30"/>
                  </a:cxn>
                  <a:cxn ang="0">
                    <a:pos x="1103" y="63"/>
                  </a:cxn>
                  <a:cxn ang="0">
                    <a:pos x="1103" y="97"/>
                  </a:cxn>
                  <a:cxn ang="0">
                    <a:pos x="1100" y="133"/>
                  </a:cxn>
                  <a:cxn ang="0">
                    <a:pos x="1093" y="170"/>
                  </a:cxn>
                  <a:cxn ang="0">
                    <a:pos x="1088" y="211"/>
                  </a:cxn>
                  <a:cxn ang="0">
                    <a:pos x="1081" y="247"/>
                  </a:cxn>
                  <a:cxn ang="0">
                    <a:pos x="1072" y="284"/>
                  </a:cxn>
                  <a:cxn ang="0">
                    <a:pos x="1066" y="318"/>
                  </a:cxn>
                  <a:cxn ang="0">
                    <a:pos x="1064" y="348"/>
                  </a:cxn>
                  <a:cxn ang="0">
                    <a:pos x="1066" y="375"/>
                  </a:cxn>
                  <a:cxn ang="0">
                    <a:pos x="1072" y="395"/>
                  </a:cxn>
                  <a:cxn ang="0">
                    <a:pos x="555" y="395"/>
                  </a:cxn>
                  <a:cxn ang="0">
                    <a:pos x="525" y="401"/>
                  </a:cxn>
                  <a:cxn ang="0">
                    <a:pos x="498" y="408"/>
                  </a:cxn>
                  <a:cxn ang="0">
                    <a:pos x="472" y="420"/>
                  </a:cxn>
                  <a:cxn ang="0">
                    <a:pos x="450" y="436"/>
                  </a:cxn>
                  <a:cxn ang="0">
                    <a:pos x="430" y="462"/>
                  </a:cxn>
                  <a:cxn ang="0">
                    <a:pos x="414" y="493"/>
                  </a:cxn>
                  <a:cxn ang="0">
                    <a:pos x="403" y="531"/>
                  </a:cxn>
                  <a:cxn ang="0">
                    <a:pos x="399" y="575"/>
                  </a:cxn>
                  <a:cxn ang="0">
                    <a:pos x="396" y="632"/>
                  </a:cxn>
                  <a:cxn ang="0">
                    <a:pos x="396" y="1091"/>
                  </a:cxn>
                  <a:cxn ang="0">
                    <a:pos x="0" y="1076"/>
                  </a:cxn>
                </a:cxnLst>
                <a:rect l="0" t="0" r="r" b="b"/>
                <a:pathLst>
                  <a:path w="1103" h="1091">
                    <a:moveTo>
                      <a:pt x="0" y="1076"/>
                    </a:moveTo>
                    <a:lnTo>
                      <a:pt x="0" y="477"/>
                    </a:lnTo>
                    <a:lnTo>
                      <a:pt x="3" y="450"/>
                    </a:lnTo>
                    <a:lnTo>
                      <a:pt x="6" y="423"/>
                    </a:lnTo>
                    <a:lnTo>
                      <a:pt x="12" y="393"/>
                    </a:lnTo>
                    <a:lnTo>
                      <a:pt x="20" y="363"/>
                    </a:lnTo>
                    <a:lnTo>
                      <a:pt x="32" y="336"/>
                    </a:lnTo>
                    <a:lnTo>
                      <a:pt x="45" y="306"/>
                    </a:lnTo>
                    <a:lnTo>
                      <a:pt x="59" y="276"/>
                    </a:lnTo>
                    <a:lnTo>
                      <a:pt x="77" y="250"/>
                    </a:lnTo>
                    <a:lnTo>
                      <a:pt x="96" y="223"/>
                    </a:lnTo>
                    <a:lnTo>
                      <a:pt x="117" y="196"/>
                    </a:lnTo>
                    <a:lnTo>
                      <a:pt x="137" y="169"/>
                    </a:lnTo>
                    <a:lnTo>
                      <a:pt x="161" y="143"/>
                    </a:lnTo>
                    <a:lnTo>
                      <a:pt x="188" y="121"/>
                    </a:lnTo>
                    <a:lnTo>
                      <a:pt x="212" y="99"/>
                    </a:lnTo>
                    <a:lnTo>
                      <a:pt x="241" y="79"/>
                    </a:lnTo>
                    <a:lnTo>
                      <a:pt x="268" y="60"/>
                    </a:lnTo>
                    <a:lnTo>
                      <a:pt x="297" y="45"/>
                    </a:lnTo>
                    <a:lnTo>
                      <a:pt x="328" y="30"/>
                    </a:lnTo>
                    <a:lnTo>
                      <a:pt x="360" y="19"/>
                    </a:lnTo>
                    <a:lnTo>
                      <a:pt x="391" y="10"/>
                    </a:lnTo>
                    <a:lnTo>
                      <a:pt x="426" y="3"/>
                    </a:lnTo>
                    <a:lnTo>
                      <a:pt x="457" y="0"/>
                    </a:lnTo>
                    <a:lnTo>
                      <a:pt x="1084" y="0"/>
                    </a:lnTo>
                    <a:lnTo>
                      <a:pt x="1096" y="30"/>
                    </a:lnTo>
                    <a:lnTo>
                      <a:pt x="1103" y="63"/>
                    </a:lnTo>
                    <a:lnTo>
                      <a:pt x="1103" y="97"/>
                    </a:lnTo>
                    <a:lnTo>
                      <a:pt x="1100" y="133"/>
                    </a:lnTo>
                    <a:lnTo>
                      <a:pt x="1093" y="170"/>
                    </a:lnTo>
                    <a:lnTo>
                      <a:pt x="1088" y="211"/>
                    </a:lnTo>
                    <a:lnTo>
                      <a:pt x="1081" y="247"/>
                    </a:lnTo>
                    <a:lnTo>
                      <a:pt x="1072" y="284"/>
                    </a:lnTo>
                    <a:lnTo>
                      <a:pt x="1066" y="318"/>
                    </a:lnTo>
                    <a:lnTo>
                      <a:pt x="1064" y="348"/>
                    </a:lnTo>
                    <a:lnTo>
                      <a:pt x="1066" y="375"/>
                    </a:lnTo>
                    <a:lnTo>
                      <a:pt x="1072" y="395"/>
                    </a:lnTo>
                    <a:lnTo>
                      <a:pt x="555" y="395"/>
                    </a:lnTo>
                    <a:lnTo>
                      <a:pt x="525" y="401"/>
                    </a:lnTo>
                    <a:lnTo>
                      <a:pt x="498" y="408"/>
                    </a:lnTo>
                    <a:lnTo>
                      <a:pt x="472" y="420"/>
                    </a:lnTo>
                    <a:lnTo>
                      <a:pt x="450" y="436"/>
                    </a:lnTo>
                    <a:lnTo>
                      <a:pt x="430" y="462"/>
                    </a:lnTo>
                    <a:lnTo>
                      <a:pt x="414" y="493"/>
                    </a:lnTo>
                    <a:lnTo>
                      <a:pt x="403" y="531"/>
                    </a:lnTo>
                    <a:lnTo>
                      <a:pt x="399" y="575"/>
                    </a:lnTo>
                    <a:lnTo>
                      <a:pt x="396" y="632"/>
                    </a:lnTo>
                    <a:lnTo>
                      <a:pt x="396" y="1091"/>
                    </a:lnTo>
                    <a:lnTo>
                      <a:pt x="0" y="1076"/>
                    </a:lnTo>
                    <a:close/>
                  </a:path>
                </a:pathLst>
              </a:custGeom>
              <a:solidFill>
                <a:srgbClr val="FF6600"/>
              </a:solidFill>
              <a:ln w="7938">
                <a:solidFill>
                  <a:srgbClr val="AA2E00"/>
                </a:solidFill>
                <a:prstDash val="solid"/>
                <a:round/>
                <a:headEnd/>
                <a:tailEnd/>
              </a:ln>
            </p:spPr>
            <p:txBody>
              <a:bodyPr/>
              <a:lstStyle/>
              <a:p>
                <a:endParaRPr lang="en-US"/>
              </a:p>
            </p:txBody>
          </p:sp>
          <p:sp>
            <p:nvSpPr>
              <p:cNvPr id="186" name="Rectangle 157">
                <a:extLst>
                  <a:ext uri="{FF2B5EF4-FFF2-40B4-BE49-F238E27FC236}">
                    <a16:creationId xmlns:a16="http://schemas.microsoft.com/office/drawing/2014/main" id="{16FF3615-0D1F-48E4-8B55-D74E0D2FB6DB}"/>
                  </a:ext>
                </a:extLst>
              </p:cNvPr>
              <p:cNvSpPr>
                <a:spLocks noChangeAspect="1" noChangeArrowheads="1"/>
              </p:cNvSpPr>
              <p:nvPr/>
            </p:nvSpPr>
            <p:spPr bwMode="auto">
              <a:xfrm>
                <a:off x="4271" y="1758"/>
                <a:ext cx="182" cy="19"/>
              </a:xfrm>
              <a:prstGeom prst="rect">
                <a:avLst/>
              </a:prstGeom>
              <a:solidFill>
                <a:srgbClr val="AAAAAA"/>
              </a:solidFill>
              <a:ln w="7938">
                <a:solidFill>
                  <a:srgbClr val="AA2E00"/>
                </a:solidFill>
                <a:miter lim="800000"/>
                <a:headEnd/>
                <a:tailEnd/>
              </a:ln>
            </p:spPr>
            <p:txBody>
              <a:bodyPr/>
              <a:lstStyle/>
              <a:p>
                <a:endParaRPr lang="en-US"/>
              </a:p>
            </p:txBody>
          </p:sp>
          <p:sp>
            <p:nvSpPr>
              <p:cNvPr id="187" name="Rectangle 158">
                <a:extLst>
                  <a:ext uri="{FF2B5EF4-FFF2-40B4-BE49-F238E27FC236}">
                    <a16:creationId xmlns:a16="http://schemas.microsoft.com/office/drawing/2014/main" id="{5B8D552D-5C1A-4AAD-B67E-04EEDBDCFAF8}"/>
                  </a:ext>
                </a:extLst>
              </p:cNvPr>
              <p:cNvSpPr>
                <a:spLocks noChangeAspect="1" noChangeArrowheads="1"/>
              </p:cNvSpPr>
              <p:nvPr/>
            </p:nvSpPr>
            <p:spPr bwMode="auto">
              <a:xfrm>
                <a:off x="4271" y="1815"/>
                <a:ext cx="182" cy="20"/>
              </a:xfrm>
              <a:prstGeom prst="rect">
                <a:avLst/>
              </a:prstGeom>
              <a:solidFill>
                <a:srgbClr val="AAAAAA"/>
              </a:solidFill>
              <a:ln w="7938">
                <a:solidFill>
                  <a:srgbClr val="AA2E00"/>
                </a:solidFill>
                <a:miter lim="800000"/>
                <a:headEnd/>
                <a:tailEnd/>
              </a:ln>
            </p:spPr>
            <p:txBody>
              <a:bodyPr/>
              <a:lstStyle/>
              <a:p>
                <a:endParaRPr lang="en-US"/>
              </a:p>
            </p:txBody>
          </p:sp>
          <p:sp>
            <p:nvSpPr>
              <p:cNvPr id="188" name="Freeform 159">
                <a:extLst>
                  <a:ext uri="{FF2B5EF4-FFF2-40B4-BE49-F238E27FC236}">
                    <a16:creationId xmlns:a16="http://schemas.microsoft.com/office/drawing/2014/main" id="{1EEA081D-B88A-40E2-B061-7ABE47AEE8B5}"/>
                  </a:ext>
                </a:extLst>
              </p:cNvPr>
              <p:cNvSpPr>
                <a:spLocks noChangeAspect="1"/>
              </p:cNvSpPr>
              <p:nvPr/>
            </p:nvSpPr>
            <p:spPr bwMode="auto">
              <a:xfrm>
                <a:off x="4238" y="1689"/>
                <a:ext cx="125" cy="109"/>
              </a:xfrm>
              <a:custGeom>
                <a:avLst/>
                <a:gdLst/>
                <a:ahLst/>
                <a:cxnLst>
                  <a:cxn ang="0">
                    <a:pos x="427" y="322"/>
                  </a:cxn>
                  <a:cxn ang="0">
                    <a:pos x="40" y="0"/>
                  </a:cxn>
                  <a:cxn ang="0">
                    <a:pos x="0" y="52"/>
                  </a:cxn>
                  <a:cxn ang="0">
                    <a:pos x="385" y="374"/>
                  </a:cxn>
                  <a:cxn ang="0">
                    <a:pos x="427" y="322"/>
                  </a:cxn>
                </a:cxnLst>
                <a:rect l="0" t="0" r="r" b="b"/>
                <a:pathLst>
                  <a:path w="427" h="374">
                    <a:moveTo>
                      <a:pt x="427" y="322"/>
                    </a:moveTo>
                    <a:lnTo>
                      <a:pt x="40" y="0"/>
                    </a:lnTo>
                    <a:lnTo>
                      <a:pt x="0" y="52"/>
                    </a:lnTo>
                    <a:lnTo>
                      <a:pt x="385" y="374"/>
                    </a:lnTo>
                    <a:lnTo>
                      <a:pt x="427" y="322"/>
                    </a:lnTo>
                    <a:close/>
                  </a:path>
                </a:pathLst>
              </a:custGeom>
              <a:solidFill>
                <a:srgbClr val="AAAAAA"/>
              </a:solidFill>
              <a:ln w="7938">
                <a:solidFill>
                  <a:srgbClr val="AA2E00"/>
                </a:solidFill>
                <a:prstDash val="solid"/>
                <a:round/>
                <a:headEnd/>
                <a:tailEnd/>
              </a:ln>
            </p:spPr>
            <p:txBody>
              <a:bodyPr/>
              <a:lstStyle/>
              <a:p>
                <a:endParaRPr lang="en-US"/>
              </a:p>
            </p:txBody>
          </p:sp>
          <p:sp>
            <p:nvSpPr>
              <p:cNvPr id="189" name="Freeform 160">
                <a:extLst>
                  <a:ext uri="{FF2B5EF4-FFF2-40B4-BE49-F238E27FC236}">
                    <a16:creationId xmlns:a16="http://schemas.microsoft.com/office/drawing/2014/main" id="{CE2ADF30-56F8-40E8-8B54-A520B4EB7551}"/>
                  </a:ext>
                </a:extLst>
              </p:cNvPr>
              <p:cNvSpPr>
                <a:spLocks noChangeAspect="1"/>
              </p:cNvSpPr>
              <p:nvPr/>
            </p:nvSpPr>
            <p:spPr bwMode="auto">
              <a:xfrm>
                <a:off x="4355" y="1787"/>
                <a:ext cx="21" cy="22"/>
              </a:xfrm>
              <a:custGeom>
                <a:avLst/>
                <a:gdLst/>
                <a:ahLst/>
                <a:cxnLst>
                  <a:cxn ang="0">
                    <a:pos x="71" y="35"/>
                  </a:cxn>
                  <a:cxn ang="0">
                    <a:pos x="36" y="74"/>
                  </a:cxn>
                  <a:cxn ang="0">
                    <a:pos x="0" y="35"/>
                  </a:cxn>
                  <a:cxn ang="0">
                    <a:pos x="36" y="0"/>
                  </a:cxn>
                  <a:cxn ang="0">
                    <a:pos x="71" y="35"/>
                  </a:cxn>
                </a:cxnLst>
                <a:rect l="0" t="0" r="r" b="b"/>
                <a:pathLst>
                  <a:path w="71" h="74">
                    <a:moveTo>
                      <a:pt x="71" y="35"/>
                    </a:moveTo>
                    <a:lnTo>
                      <a:pt x="36" y="74"/>
                    </a:lnTo>
                    <a:lnTo>
                      <a:pt x="0" y="35"/>
                    </a:lnTo>
                    <a:lnTo>
                      <a:pt x="36" y="0"/>
                    </a:lnTo>
                    <a:lnTo>
                      <a:pt x="71" y="35"/>
                    </a:lnTo>
                    <a:close/>
                  </a:path>
                </a:pathLst>
              </a:custGeom>
              <a:solidFill>
                <a:srgbClr val="AAAAAA"/>
              </a:solidFill>
              <a:ln w="7938">
                <a:solidFill>
                  <a:srgbClr val="AA2E00"/>
                </a:solidFill>
                <a:prstDash val="solid"/>
                <a:round/>
                <a:headEnd/>
                <a:tailEnd/>
              </a:ln>
            </p:spPr>
            <p:txBody>
              <a:bodyPr/>
              <a:lstStyle/>
              <a:p>
                <a:endParaRPr lang="en-US"/>
              </a:p>
            </p:txBody>
          </p:sp>
          <p:sp>
            <p:nvSpPr>
              <p:cNvPr id="190" name="Rectangle 161">
                <a:extLst>
                  <a:ext uri="{FF2B5EF4-FFF2-40B4-BE49-F238E27FC236}">
                    <a16:creationId xmlns:a16="http://schemas.microsoft.com/office/drawing/2014/main" id="{BA99729D-E7F1-48E6-9192-8FB69D26F367}"/>
                  </a:ext>
                </a:extLst>
              </p:cNvPr>
              <p:cNvSpPr>
                <a:spLocks noChangeAspect="1" noChangeArrowheads="1"/>
              </p:cNvSpPr>
              <p:nvPr/>
            </p:nvSpPr>
            <p:spPr bwMode="auto">
              <a:xfrm>
                <a:off x="3968" y="1901"/>
                <a:ext cx="486" cy="87"/>
              </a:xfrm>
              <a:prstGeom prst="rect">
                <a:avLst/>
              </a:prstGeom>
              <a:solidFill>
                <a:srgbClr val="AAAAAA"/>
              </a:solidFill>
              <a:ln w="7938">
                <a:solidFill>
                  <a:srgbClr val="AA2E00"/>
                </a:solidFill>
                <a:miter lim="800000"/>
                <a:headEnd/>
                <a:tailEnd/>
              </a:ln>
            </p:spPr>
            <p:txBody>
              <a:bodyPr/>
              <a:lstStyle/>
              <a:p>
                <a:endParaRPr lang="en-US"/>
              </a:p>
            </p:txBody>
          </p:sp>
          <p:grpSp>
            <p:nvGrpSpPr>
              <p:cNvPr id="191" name="Group 162">
                <a:extLst>
                  <a:ext uri="{FF2B5EF4-FFF2-40B4-BE49-F238E27FC236}">
                    <a16:creationId xmlns:a16="http://schemas.microsoft.com/office/drawing/2014/main" id="{D507D2A5-9421-4C80-A500-E8CFB8C4F2F9}"/>
                  </a:ext>
                </a:extLst>
              </p:cNvPr>
              <p:cNvGrpSpPr>
                <a:grpSpLocks/>
              </p:cNvGrpSpPr>
              <p:nvPr/>
            </p:nvGrpSpPr>
            <p:grpSpPr bwMode="auto">
              <a:xfrm>
                <a:off x="2544" y="2010"/>
                <a:ext cx="867" cy="6"/>
                <a:chOff x="4752" y="2008"/>
                <a:chExt cx="867" cy="6"/>
              </a:xfrm>
            </p:grpSpPr>
            <p:sp>
              <p:nvSpPr>
                <p:cNvPr id="404" name="Rectangle 163">
                  <a:extLst>
                    <a:ext uri="{FF2B5EF4-FFF2-40B4-BE49-F238E27FC236}">
                      <a16:creationId xmlns:a16="http://schemas.microsoft.com/office/drawing/2014/main" id="{77153D1C-65E4-4BCB-AA45-F1026025CD58}"/>
                    </a:ext>
                  </a:extLst>
                </p:cNvPr>
                <p:cNvSpPr>
                  <a:spLocks noChangeAspect="1" noChangeArrowheads="1"/>
                </p:cNvSpPr>
                <p:nvPr/>
              </p:nvSpPr>
              <p:spPr bwMode="auto">
                <a:xfrm>
                  <a:off x="4752" y="2008"/>
                  <a:ext cx="10" cy="6"/>
                </a:xfrm>
                <a:prstGeom prst="rect">
                  <a:avLst/>
                </a:prstGeom>
                <a:solidFill>
                  <a:srgbClr val="AA2E00"/>
                </a:solidFill>
                <a:ln w="9525">
                  <a:noFill/>
                  <a:miter lim="800000"/>
                  <a:headEnd/>
                  <a:tailEnd/>
                </a:ln>
              </p:spPr>
              <p:txBody>
                <a:bodyPr/>
                <a:lstStyle/>
                <a:p>
                  <a:endParaRPr lang="en-US"/>
                </a:p>
              </p:txBody>
            </p:sp>
            <p:sp>
              <p:nvSpPr>
                <p:cNvPr id="405" name="Rectangle 164">
                  <a:extLst>
                    <a:ext uri="{FF2B5EF4-FFF2-40B4-BE49-F238E27FC236}">
                      <a16:creationId xmlns:a16="http://schemas.microsoft.com/office/drawing/2014/main" id="{4ECC94BB-F380-4BC3-800A-F52F5CD7AEE5}"/>
                    </a:ext>
                  </a:extLst>
                </p:cNvPr>
                <p:cNvSpPr>
                  <a:spLocks noChangeAspect="1" noChangeArrowheads="1"/>
                </p:cNvSpPr>
                <p:nvPr/>
              </p:nvSpPr>
              <p:spPr bwMode="auto">
                <a:xfrm>
                  <a:off x="4772" y="2008"/>
                  <a:ext cx="10" cy="6"/>
                </a:xfrm>
                <a:prstGeom prst="rect">
                  <a:avLst/>
                </a:prstGeom>
                <a:solidFill>
                  <a:srgbClr val="AA2E00"/>
                </a:solidFill>
                <a:ln w="9525">
                  <a:noFill/>
                  <a:miter lim="800000"/>
                  <a:headEnd/>
                  <a:tailEnd/>
                </a:ln>
              </p:spPr>
              <p:txBody>
                <a:bodyPr/>
                <a:lstStyle/>
                <a:p>
                  <a:endParaRPr lang="en-US"/>
                </a:p>
              </p:txBody>
            </p:sp>
            <p:sp>
              <p:nvSpPr>
                <p:cNvPr id="406" name="Rectangle 165">
                  <a:extLst>
                    <a:ext uri="{FF2B5EF4-FFF2-40B4-BE49-F238E27FC236}">
                      <a16:creationId xmlns:a16="http://schemas.microsoft.com/office/drawing/2014/main" id="{720928C4-3186-4FEF-96D4-465B4C67D29B}"/>
                    </a:ext>
                  </a:extLst>
                </p:cNvPr>
                <p:cNvSpPr>
                  <a:spLocks noChangeAspect="1" noChangeArrowheads="1"/>
                </p:cNvSpPr>
                <p:nvPr/>
              </p:nvSpPr>
              <p:spPr bwMode="auto">
                <a:xfrm>
                  <a:off x="4792" y="2008"/>
                  <a:ext cx="10" cy="6"/>
                </a:xfrm>
                <a:prstGeom prst="rect">
                  <a:avLst/>
                </a:prstGeom>
                <a:solidFill>
                  <a:srgbClr val="AA2E00"/>
                </a:solidFill>
                <a:ln w="9525">
                  <a:noFill/>
                  <a:miter lim="800000"/>
                  <a:headEnd/>
                  <a:tailEnd/>
                </a:ln>
              </p:spPr>
              <p:txBody>
                <a:bodyPr/>
                <a:lstStyle/>
                <a:p>
                  <a:endParaRPr lang="en-US"/>
                </a:p>
              </p:txBody>
            </p:sp>
            <p:sp>
              <p:nvSpPr>
                <p:cNvPr id="407" name="Rectangle 166">
                  <a:extLst>
                    <a:ext uri="{FF2B5EF4-FFF2-40B4-BE49-F238E27FC236}">
                      <a16:creationId xmlns:a16="http://schemas.microsoft.com/office/drawing/2014/main" id="{3BCAF5A0-7B10-435D-BA53-BA0965C593CF}"/>
                    </a:ext>
                  </a:extLst>
                </p:cNvPr>
                <p:cNvSpPr>
                  <a:spLocks noChangeAspect="1" noChangeArrowheads="1"/>
                </p:cNvSpPr>
                <p:nvPr/>
              </p:nvSpPr>
              <p:spPr bwMode="auto">
                <a:xfrm>
                  <a:off x="4812" y="2008"/>
                  <a:ext cx="10" cy="6"/>
                </a:xfrm>
                <a:prstGeom prst="rect">
                  <a:avLst/>
                </a:prstGeom>
                <a:solidFill>
                  <a:srgbClr val="AA2E00"/>
                </a:solidFill>
                <a:ln w="9525">
                  <a:noFill/>
                  <a:miter lim="800000"/>
                  <a:headEnd/>
                  <a:tailEnd/>
                </a:ln>
              </p:spPr>
              <p:txBody>
                <a:bodyPr/>
                <a:lstStyle/>
                <a:p>
                  <a:endParaRPr lang="en-US"/>
                </a:p>
              </p:txBody>
            </p:sp>
            <p:sp>
              <p:nvSpPr>
                <p:cNvPr id="408" name="Rectangle 167">
                  <a:extLst>
                    <a:ext uri="{FF2B5EF4-FFF2-40B4-BE49-F238E27FC236}">
                      <a16:creationId xmlns:a16="http://schemas.microsoft.com/office/drawing/2014/main" id="{3213E4CD-8D8A-479D-A90B-85C26024E8AF}"/>
                    </a:ext>
                  </a:extLst>
                </p:cNvPr>
                <p:cNvSpPr>
                  <a:spLocks noChangeAspect="1" noChangeArrowheads="1"/>
                </p:cNvSpPr>
                <p:nvPr/>
              </p:nvSpPr>
              <p:spPr bwMode="auto">
                <a:xfrm>
                  <a:off x="4832" y="2008"/>
                  <a:ext cx="10" cy="6"/>
                </a:xfrm>
                <a:prstGeom prst="rect">
                  <a:avLst/>
                </a:prstGeom>
                <a:solidFill>
                  <a:srgbClr val="AA2E00"/>
                </a:solidFill>
                <a:ln w="9525">
                  <a:noFill/>
                  <a:miter lim="800000"/>
                  <a:headEnd/>
                  <a:tailEnd/>
                </a:ln>
              </p:spPr>
              <p:txBody>
                <a:bodyPr/>
                <a:lstStyle/>
                <a:p>
                  <a:endParaRPr lang="en-US"/>
                </a:p>
              </p:txBody>
            </p:sp>
            <p:sp>
              <p:nvSpPr>
                <p:cNvPr id="409" name="Rectangle 168">
                  <a:extLst>
                    <a:ext uri="{FF2B5EF4-FFF2-40B4-BE49-F238E27FC236}">
                      <a16:creationId xmlns:a16="http://schemas.microsoft.com/office/drawing/2014/main" id="{E326111B-0DC6-416F-A667-41EE46F9A8D2}"/>
                    </a:ext>
                  </a:extLst>
                </p:cNvPr>
                <p:cNvSpPr>
                  <a:spLocks noChangeAspect="1" noChangeArrowheads="1"/>
                </p:cNvSpPr>
                <p:nvPr/>
              </p:nvSpPr>
              <p:spPr bwMode="auto">
                <a:xfrm>
                  <a:off x="4852" y="2008"/>
                  <a:ext cx="10" cy="6"/>
                </a:xfrm>
                <a:prstGeom prst="rect">
                  <a:avLst/>
                </a:prstGeom>
                <a:solidFill>
                  <a:srgbClr val="AA2E00"/>
                </a:solidFill>
                <a:ln w="9525">
                  <a:noFill/>
                  <a:miter lim="800000"/>
                  <a:headEnd/>
                  <a:tailEnd/>
                </a:ln>
              </p:spPr>
              <p:txBody>
                <a:bodyPr/>
                <a:lstStyle/>
                <a:p>
                  <a:endParaRPr lang="en-US"/>
                </a:p>
              </p:txBody>
            </p:sp>
            <p:sp>
              <p:nvSpPr>
                <p:cNvPr id="410" name="Rectangle 169">
                  <a:extLst>
                    <a:ext uri="{FF2B5EF4-FFF2-40B4-BE49-F238E27FC236}">
                      <a16:creationId xmlns:a16="http://schemas.microsoft.com/office/drawing/2014/main" id="{C9F853EE-04B5-424C-AE90-686368AA8821}"/>
                    </a:ext>
                  </a:extLst>
                </p:cNvPr>
                <p:cNvSpPr>
                  <a:spLocks noChangeAspect="1" noChangeArrowheads="1"/>
                </p:cNvSpPr>
                <p:nvPr/>
              </p:nvSpPr>
              <p:spPr bwMode="auto">
                <a:xfrm>
                  <a:off x="4871" y="2008"/>
                  <a:ext cx="11" cy="6"/>
                </a:xfrm>
                <a:prstGeom prst="rect">
                  <a:avLst/>
                </a:prstGeom>
                <a:solidFill>
                  <a:srgbClr val="AA2E00"/>
                </a:solidFill>
                <a:ln w="9525">
                  <a:noFill/>
                  <a:miter lim="800000"/>
                  <a:headEnd/>
                  <a:tailEnd/>
                </a:ln>
              </p:spPr>
              <p:txBody>
                <a:bodyPr/>
                <a:lstStyle/>
                <a:p>
                  <a:endParaRPr lang="en-US"/>
                </a:p>
              </p:txBody>
            </p:sp>
            <p:sp>
              <p:nvSpPr>
                <p:cNvPr id="411" name="Rectangle 170">
                  <a:extLst>
                    <a:ext uri="{FF2B5EF4-FFF2-40B4-BE49-F238E27FC236}">
                      <a16:creationId xmlns:a16="http://schemas.microsoft.com/office/drawing/2014/main" id="{F9237B0C-F967-47ED-AC36-40FDB740EC29}"/>
                    </a:ext>
                  </a:extLst>
                </p:cNvPr>
                <p:cNvSpPr>
                  <a:spLocks noChangeAspect="1" noChangeArrowheads="1"/>
                </p:cNvSpPr>
                <p:nvPr/>
              </p:nvSpPr>
              <p:spPr bwMode="auto">
                <a:xfrm>
                  <a:off x="4891" y="2008"/>
                  <a:ext cx="10" cy="6"/>
                </a:xfrm>
                <a:prstGeom prst="rect">
                  <a:avLst/>
                </a:prstGeom>
                <a:solidFill>
                  <a:srgbClr val="AA2E00"/>
                </a:solidFill>
                <a:ln w="9525">
                  <a:noFill/>
                  <a:miter lim="800000"/>
                  <a:headEnd/>
                  <a:tailEnd/>
                </a:ln>
              </p:spPr>
              <p:txBody>
                <a:bodyPr/>
                <a:lstStyle/>
                <a:p>
                  <a:endParaRPr lang="en-US"/>
                </a:p>
              </p:txBody>
            </p:sp>
            <p:sp>
              <p:nvSpPr>
                <p:cNvPr id="412" name="Rectangle 171">
                  <a:extLst>
                    <a:ext uri="{FF2B5EF4-FFF2-40B4-BE49-F238E27FC236}">
                      <a16:creationId xmlns:a16="http://schemas.microsoft.com/office/drawing/2014/main" id="{4ED69575-CE17-4099-86AF-DE28E840944A}"/>
                    </a:ext>
                  </a:extLst>
                </p:cNvPr>
                <p:cNvSpPr>
                  <a:spLocks noChangeAspect="1" noChangeArrowheads="1"/>
                </p:cNvSpPr>
                <p:nvPr/>
              </p:nvSpPr>
              <p:spPr bwMode="auto">
                <a:xfrm>
                  <a:off x="4912" y="2008"/>
                  <a:ext cx="9" cy="6"/>
                </a:xfrm>
                <a:prstGeom prst="rect">
                  <a:avLst/>
                </a:prstGeom>
                <a:solidFill>
                  <a:srgbClr val="AA2E00"/>
                </a:solidFill>
                <a:ln w="9525">
                  <a:noFill/>
                  <a:miter lim="800000"/>
                  <a:headEnd/>
                  <a:tailEnd/>
                </a:ln>
              </p:spPr>
              <p:txBody>
                <a:bodyPr/>
                <a:lstStyle/>
                <a:p>
                  <a:endParaRPr lang="en-US"/>
                </a:p>
              </p:txBody>
            </p:sp>
            <p:sp>
              <p:nvSpPr>
                <p:cNvPr id="413" name="Rectangle 172">
                  <a:extLst>
                    <a:ext uri="{FF2B5EF4-FFF2-40B4-BE49-F238E27FC236}">
                      <a16:creationId xmlns:a16="http://schemas.microsoft.com/office/drawing/2014/main" id="{0743E272-5E14-4C0C-9A4F-A8EA1D5CF095}"/>
                    </a:ext>
                  </a:extLst>
                </p:cNvPr>
                <p:cNvSpPr>
                  <a:spLocks noChangeAspect="1" noChangeArrowheads="1"/>
                </p:cNvSpPr>
                <p:nvPr/>
              </p:nvSpPr>
              <p:spPr bwMode="auto">
                <a:xfrm>
                  <a:off x="4931" y="2008"/>
                  <a:ext cx="11" cy="6"/>
                </a:xfrm>
                <a:prstGeom prst="rect">
                  <a:avLst/>
                </a:prstGeom>
                <a:solidFill>
                  <a:srgbClr val="AA2E00"/>
                </a:solidFill>
                <a:ln w="9525">
                  <a:noFill/>
                  <a:miter lim="800000"/>
                  <a:headEnd/>
                  <a:tailEnd/>
                </a:ln>
              </p:spPr>
              <p:txBody>
                <a:bodyPr/>
                <a:lstStyle/>
                <a:p>
                  <a:endParaRPr lang="en-US"/>
                </a:p>
              </p:txBody>
            </p:sp>
            <p:sp>
              <p:nvSpPr>
                <p:cNvPr id="414" name="Rectangle 173">
                  <a:extLst>
                    <a:ext uri="{FF2B5EF4-FFF2-40B4-BE49-F238E27FC236}">
                      <a16:creationId xmlns:a16="http://schemas.microsoft.com/office/drawing/2014/main" id="{A8700412-876B-473F-A1DF-724EF5AD94FA}"/>
                    </a:ext>
                  </a:extLst>
                </p:cNvPr>
                <p:cNvSpPr>
                  <a:spLocks noChangeAspect="1" noChangeArrowheads="1"/>
                </p:cNvSpPr>
                <p:nvPr/>
              </p:nvSpPr>
              <p:spPr bwMode="auto">
                <a:xfrm>
                  <a:off x="4951" y="2008"/>
                  <a:ext cx="10" cy="6"/>
                </a:xfrm>
                <a:prstGeom prst="rect">
                  <a:avLst/>
                </a:prstGeom>
                <a:solidFill>
                  <a:srgbClr val="AA2E00"/>
                </a:solidFill>
                <a:ln w="9525">
                  <a:noFill/>
                  <a:miter lim="800000"/>
                  <a:headEnd/>
                  <a:tailEnd/>
                </a:ln>
              </p:spPr>
              <p:txBody>
                <a:bodyPr/>
                <a:lstStyle/>
                <a:p>
                  <a:endParaRPr lang="en-US"/>
                </a:p>
              </p:txBody>
            </p:sp>
            <p:sp>
              <p:nvSpPr>
                <p:cNvPr id="415" name="Rectangle 174">
                  <a:extLst>
                    <a:ext uri="{FF2B5EF4-FFF2-40B4-BE49-F238E27FC236}">
                      <a16:creationId xmlns:a16="http://schemas.microsoft.com/office/drawing/2014/main" id="{2BA12373-4B23-4BED-AB95-56BEE18A5B72}"/>
                    </a:ext>
                  </a:extLst>
                </p:cNvPr>
                <p:cNvSpPr>
                  <a:spLocks noChangeAspect="1" noChangeArrowheads="1"/>
                </p:cNvSpPr>
                <p:nvPr/>
              </p:nvSpPr>
              <p:spPr bwMode="auto">
                <a:xfrm>
                  <a:off x="4971" y="2008"/>
                  <a:ext cx="10" cy="6"/>
                </a:xfrm>
                <a:prstGeom prst="rect">
                  <a:avLst/>
                </a:prstGeom>
                <a:solidFill>
                  <a:srgbClr val="AA2E00"/>
                </a:solidFill>
                <a:ln w="9525">
                  <a:noFill/>
                  <a:miter lim="800000"/>
                  <a:headEnd/>
                  <a:tailEnd/>
                </a:ln>
              </p:spPr>
              <p:txBody>
                <a:bodyPr/>
                <a:lstStyle/>
                <a:p>
                  <a:endParaRPr lang="en-US"/>
                </a:p>
              </p:txBody>
            </p:sp>
            <p:sp>
              <p:nvSpPr>
                <p:cNvPr id="416" name="Rectangle 175">
                  <a:extLst>
                    <a:ext uri="{FF2B5EF4-FFF2-40B4-BE49-F238E27FC236}">
                      <a16:creationId xmlns:a16="http://schemas.microsoft.com/office/drawing/2014/main" id="{19389AD8-B9B3-47E7-8962-E0F3A5DE56B8}"/>
                    </a:ext>
                  </a:extLst>
                </p:cNvPr>
                <p:cNvSpPr>
                  <a:spLocks noChangeAspect="1" noChangeArrowheads="1"/>
                </p:cNvSpPr>
                <p:nvPr/>
              </p:nvSpPr>
              <p:spPr bwMode="auto">
                <a:xfrm>
                  <a:off x="4991" y="2008"/>
                  <a:ext cx="10" cy="6"/>
                </a:xfrm>
                <a:prstGeom prst="rect">
                  <a:avLst/>
                </a:prstGeom>
                <a:solidFill>
                  <a:srgbClr val="AA2E00"/>
                </a:solidFill>
                <a:ln w="9525">
                  <a:noFill/>
                  <a:miter lim="800000"/>
                  <a:headEnd/>
                  <a:tailEnd/>
                </a:ln>
              </p:spPr>
              <p:txBody>
                <a:bodyPr/>
                <a:lstStyle/>
                <a:p>
                  <a:endParaRPr lang="en-US"/>
                </a:p>
              </p:txBody>
            </p:sp>
            <p:sp>
              <p:nvSpPr>
                <p:cNvPr id="417" name="Rectangle 176">
                  <a:extLst>
                    <a:ext uri="{FF2B5EF4-FFF2-40B4-BE49-F238E27FC236}">
                      <a16:creationId xmlns:a16="http://schemas.microsoft.com/office/drawing/2014/main" id="{B24FCF5E-5AF8-4241-9FC1-DCA068207725}"/>
                    </a:ext>
                  </a:extLst>
                </p:cNvPr>
                <p:cNvSpPr>
                  <a:spLocks noChangeAspect="1" noChangeArrowheads="1"/>
                </p:cNvSpPr>
                <p:nvPr/>
              </p:nvSpPr>
              <p:spPr bwMode="auto">
                <a:xfrm>
                  <a:off x="5011" y="2008"/>
                  <a:ext cx="10" cy="6"/>
                </a:xfrm>
                <a:prstGeom prst="rect">
                  <a:avLst/>
                </a:prstGeom>
                <a:solidFill>
                  <a:srgbClr val="AA2E00"/>
                </a:solidFill>
                <a:ln w="9525">
                  <a:noFill/>
                  <a:miter lim="800000"/>
                  <a:headEnd/>
                  <a:tailEnd/>
                </a:ln>
              </p:spPr>
              <p:txBody>
                <a:bodyPr/>
                <a:lstStyle/>
                <a:p>
                  <a:endParaRPr lang="en-US"/>
                </a:p>
              </p:txBody>
            </p:sp>
            <p:sp>
              <p:nvSpPr>
                <p:cNvPr id="418" name="Rectangle 177">
                  <a:extLst>
                    <a:ext uri="{FF2B5EF4-FFF2-40B4-BE49-F238E27FC236}">
                      <a16:creationId xmlns:a16="http://schemas.microsoft.com/office/drawing/2014/main" id="{1A6B99C2-BB22-456A-B84F-404E948D9E5C}"/>
                    </a:ext>
                  </a:extLst>
                </p:cNvPr>
                <p:cNvSpPr>
                  <a:spLocks noChangeAspect="1" noChangeArrowheads="1"/>
                </p:cNvSpPr>
                <p:nvPr/>
              </p:nvSpPr>
              <p:spPr bwMode="auto">
                <a:xfrm>
                  <a:off x="5031" y="2008"/>
                  <a:ext cx="10" cy="6"/>
                </a:xfrm>
                <a:prstGeom prst="rect">
                  <a:avLst/>
                </a:prstGeom>
                <a:solidFill>
                  <a:srgbClr val="AA2E00"/>
                </a:solidFill>
                <a:ln w="9525">
                  <a:noFill/>
                  <a:miter lim="800000"/>
                  <a:headEnd/>
                  <a:tailEnd/>
                </a:ln>
              </p:spPr>
              <p:txBody>
                <a:bodyPr/>
                <a:lstStyle/>
                <a:p>
                  <a:endParaRPr lang="en-US"/>
                </a:p>
              </p:txBody>
            </p:sp>
            <p:sp>
              <p:nvSpPr>
                <p:cNvPr id="419" name="Rectangle 178">
                  <a:extLst>
                    <a:ext uri="{FF2B5EF4-FFF2-40B4-BE49-F238E27FC236}">
                      <a16:creationId xmlns:a16="http://schemas.microsoft.com/office/drawing/2014/main" id="{8539FC4F-95FA-420D-97A4-2B48CB10D9E9}"/>
                    </a:ext>
                  </a:extLst>
                </p:cNvPr>
                <p:cNvSpPr>
                  <a:spLocks noChangeAspect="1" noChangeArrowheads="1"/>
                </p:cNvSpPr>
                <p:nvPr/>
              </p:nvSpPr>
              <p:spPr bwMode="auto">
                <a:xfrm>
                  <a:off x="5051" y="2008"/>
                  <a:ext cx="10" cy="6"/>
                </a:xfrm>
                <a:prstGeom prst="rect">
                  <a:avLst/>
                </a:prstGeom>
                <a:solidFill>
                  <a:srgbClr val="AA2E00"/>
                </a:solidFill>
                <a:ln w="9525">
                  <a:noFill/>
                  <a:miter lim="800000"/>
                  <a:headEnd/>
                  <a:tailEnd/>
                </a:ln>
              </p:spPr>
              <p:txBody>
                <a:bodyPr/>
                <a:lstStyle/>
                <a:p>
                  <a:endParaRPr lang="en-US"/>
                </a:p>
              </p:txBody>
            </p:sp>
            <p:sp>
              <p:nvSpPr>
                <p:cNvPr id="420" name="Rectangle 179">
                  <a:extLst>
                    <a:ext uri="{FF2B5EF4-FFF2-40B4-BE49-F238E27FC236}">
                      <a16:creationId xmlns:a16="http://schemas.microsoft.com/office/drawing/2014/main" id="{23854F5D-502D-42D0-8D34-1916BC725759}"/>
                    </a:ext>
                  </a:extLst>
                </p:cNvPr>
                <p:cNvSpPr>
                  <a:spLocks noChangeAspect="1" noChangeArrowheads="1"/>
                </p:cNvSpPr>
                <p:nvPr/>
              </p:nvSpPr>
              <p:spPr bwMode="auto">
                <a:xfrm>
                  <a:off x="5071" y="2008"/>
                  <a:ext cx="9" cy="6"/>
                </a:xfrm>
                <a:prstGeom prst="rect">
                  <a:avLst/>
                </a:prstGeom>
                <a:solidFill>
                  <a:srgbClr val="AA2E00"/>
                </a:solidFill>
                <a:ln w="9525">
                  <a:noFill/>
                  <a:miter lim="800000"/>
                  <a:headEnd/>
                  <a:tailEnd/>
                </a:ln>
              </p:spPr>
              <p:txBody>
                <a:bodyPr/>
                <a:lstStyle/>
                <a:p>
                  <a:endParaRPr lang="en-US"/>
                </a:p>
              </p:txBody>
            </p:sp>
            <p:sp>
              <p:nvSpPr>
                <p:cNvPr id="421" name="Freeform 180">
                  <a:extLst>
                    <a:ext uri="{FF2B5EF4-FFF2-40B4-BE49-F238E27FC236}">
                      <a16:creationId xmlns:a16="http://schemas.microsoft.com/office/drawing/2014/main" id="{16D44B2B-7723-4F4D-A121-B23746770C21}"/>
                    </a:ext>
                  </a:extLst>
                </p:cNvPr>
                <p:cNvSpPr>
                  <a:spLocks noChangeAspect="1"/>
                </p:cNvSpPr>
                <p:nvPr/>
              </p:nvSpPr>
              <p:spPr bwMode="auto">
                <a:xfrm>
                  <a:off x="5091" y="2008"/>
                  <a:ext cx="11" cy="6"/>
                </a:xfrm>
                <a:custGeom>
                  <a:avLst/>
                  <a:gdLst/>
                  <a:ahLst/>
                  <a:cxnLst>
                    <a:cxn ang="0">
                      <a:pos x="0" y="3"/>
                    </a:cxn>
                    <a:cxn ang="0">
                      <a:pos x="35" y="0"/>
                    </a:cxn>
                    <a:cxn ang="0">
                      <a:pos x="36" y="16"/>
                    </a:cxn>
                    <a:cxn ang="0">
                      <a:pos x="2" y="19"/>
                    </a:cxn>
                    <a:cxn ang="0">
                      <a:pos x="0" y="3"/>
                    </a:cxn>
                  </a:cxnLst>
                  <a:rect l="0" t="0" r="r" b="b"/>
                  <a:pathLst>
                    <a:path w="36" h="19">
                      <a:moveTo>
                        <a:pt x="0" y="3"/>
                      </a:moveTo>
                      <a:lnTo>
                        <a:pt x="35" y="0"/>
                      </a:lnTo>
                      <a:lnTo>
                        <a:pt x="36" y="16"/>
                      </a:lnTo>
                      <a:lnTo>
                        <a:pt x="2" y="19"/>
                      </a:lnTo>
                      <a:lnTo>
                        <a:pt x="0" y="3"/>
                      </a:lnTo>
                      <a:close/>
                    </a:path>
                  </a:pathLst>
                </a:custGeom>
                <a:solidFill>
                  <a:srgbClr val="AA2E00"/>
                </a:solidFill>
                <a:ln w="9525">
                  <a:noFill/>
                  <a:round/>
                  <a:headEnd/>
                  <a:tailEnd/>
                </a:ln>
              </p:spPr>
              <p:txBody>
                <a:bodyPr/>
                <a:lstStyle/>
                <a:p>
                  <a:endParaRPr lang="en-US"/>
                </a:p>
              </p:txBody>
            </p:sp>
            <p:sp>
              <p:nvSpPr>
                <p:cNvPr id="422" name="Rectangle 181">
                  <a:extLst>
                    <a:ext uri="{FF2B5EF4-FFF2-40B4-BE49-F238E27FC236}">
                      <a16:creationId xmlns:a16="http://schemas.microsoft.com/office/drawing/2014/main" id="{7EE052D5-A06B-49F4-A792-584F62801A72}"/>
                    </a:ext>
                  </a:extLst>
                </p:cNvPr>
                <p:cNvSpPr>
                  <a:spLocks noChangeAspect="1" noChangeArrowheads="1"/>
                </p:cNvSpPr>
                <p:nvPr/>
              </p:nvSpPr>
              <p:spPr bwMode="auto">
                <a:xfrm>
                  <a:off x="5110" y="2008"/>
                  <a:ext cx="11" cy="5"/>
                </a:xfrm>
                <a:prstGeom prst="rect">
                  <a:avLst/>
                </a:prstGeom>
                <a:solidFill>
                  <a:srgbClr val="AA2E00"/>
                </a:solidFill>
                <a:ln w="9525">
                  <a:noFill/>
                  <a:miter lim="800000"/>
                  <a:headEnd/>
                  <a:tailEnd/>
                </a:ln>
              </p:spPr>
              <p:txBody>
                <a:bodyPr/>
                <a:lstStyle/>
                <a:p>
                  <a:endParaRPr lang="en-US"/>
                </a:p>
              </p:txBody>
            </p:sp>
            <p:sp>
              <p:nvSpPr>
                <p:cNvPr id="423" name="Rectangle 182">
                  <a:extLst>
                    <a:ext uri="{FF2B5EF4-FFF2-40B4-BE49-F238E27FC236}">
                      <a16:creationId xmlns:a16="http://schemas.microsoft.com/office/drawing/2014/main" id="{A4CBBC6D-A7DC-491A-9948-59AD62A8CA90}"/>
                    </a:ext>
                  </a:extLst>
                </p:cNvPr>
                <p:cNvSpPr>
                  <a:spLocks noChangeAspect="1" noChangeArrowheads="1"/>
                </p:cNvSpPr>
                <p:nvPr/>
              </p:nvSpPr>
              <p:spPr bwMode="auto">
                <a:xfrm>
                  <a:off x="5131" y="2008"/>
                  <a:ext cx="9" cy="5"/>
                </a:xfrm>
                <a:prstGeom prst="rect">
                  <a:avLst/>
                </a:prstGeom>
                <a:solidFill>
                  <a:srgbClr val="AA2E00"/>
                </a:solidFill>
                <a:ln w="9525">
                  <a:noFill/>
                  <a:miter lim="800000"/>
                  <a:headEnd/>
                  <a:tailEnd/>
                </a:ln>
              </p:spPr>
              <p:txBody>
                <a:bodyPr/>
                <a:lstStyle/>
                <a:p>
                  <a:endParaRPr lang="en-US"/>
                </a:p>
              </p:txBody>
            </p:sp>
            <p:sp>
              <p:nvSpPr>
                <p:cNvPr id="424" name="Rectangle 183">
                  <a:extLst>
                    <a:ext uri="{FF2B5EF4-FFF2-40B4-BE49-F238E27FC236}">
                      <a16:creationId xmlns:a16="http://schemas.microsoft.com/office/drawing/2014/main" id="{1C09A13B-4022-4140-A037-A60DA9A6A69B}"/>
                    </a:ext>
                  </a:extLst>
                </p:cNvPr>
                <p:cNvSpPr>
                  <a:spLocks noChangeAspect="1" noChangeArrowheads="1"/>
                </p:cNvSpPr>
                <p:nvPr/>
              </p:nvSpPr>
              <p:spPr bwMode="auto">
                <a:xfrm>
                  <a:off x="5151" y="2008"/>
                  <a:ext cx="10" cy="5"/>
                </a:xfrm>
                <a:prstGeom prst="rect">
                  <a:avLst/>
                </a:prstGeom>
                <a:solidFill>
                  <a:srgbClr val="AA2E00"/>
                </a:solidFill>
                <a:ln w="9525">
                  <a:noFill/>
                  <a:miter lim="800000"/>
                  <a:headEnd/>
                  <a:tailEnd/>
                </a:ln>
              </p:spPr>
              <p:txBody>
                <a:bodyPr/>
                <a:lstStyle/>
                <a:p>
                  <a:endParaRPr lang="en-US"/>
                </a:p>
              </p:txBody>
            </p:sp>
            <p:sp>
              <p:nvSpPr>
                <p:cNvPr id="425" name="Rectangle 184">
                  <a:extLst>
                    <a:ext uri="{FF2B5EF4-FFF2-40B4-BE49-F238E27FC236}">
                      <a16:creationId xmlns:a16="http://schemas.microsoft.com/office/drawing/2014/main" id="{12C60990-0D8A-41DA-AC0A-1254A6F715F4}"/>
                    </a:ext>
                  </a:extLst>
                </p:cNvPr>
                <p:cNvSpPr>
                  <a:spLocks noChangeAspect="1" noChangeArrowheads="1"/>
                </p:cNvSpPr>
                <p:nvPr/>
              </p:nvSpPr>
              <p:spPr bwMode="auto">
                <a:xfrm>
                  <a:off x="5170" y="2008"/>
                  <a:ext cx="11" cy="5"/>
                </a:xfrm>
                <a:prstGeom prst="rect">
                  <a:avLst/>
                </a:prstGeom>
                <a:solidFill>
                  <a:srgbClr val="AA2E00"/>
                </a:solidFill>
                <a:ln w="9525">
                  <a:noFill/>
                  <a:miter lim="800000"/>
                  <a:headEnd/>
                  <a:tailEnd/>
                </a:ln>
              </p:spPr>
              <p:txBody>
                <a:bodyPr/>
                <a:lstStyle/>
                <a:p>
                  <a:endParaRPr lang="en-US"/>
                </a:p>
              </p:txBody>
            </p:sp>
            <p:sp>
              <p:nvSpPr>
                <p:cNvPr id="426" name="Rectangle 185">
                  <a:extLst>
                    <a:ext uri="{FF2B5EF4-FFF2-40B4-BE49-F238E27FC236}">
                      <a16:creationId xmlns:a16="http://schemas.microsoft.com/office/drawing/2014/main" id="{88B2A07A-7BD8-4A32-95F5-CCA73920DB83}"/>
                    </a:ext>
                  </a:extLst>
                </p:cNvPr>
                <p:cNvSpPr>
                  <a:spLocks noChangeAspect="1" noChangeArrowheads="1"/>
                </p:cNvSpPr>
                <p:nvPr/>
              </p:nvSpPr>
              <p:spPr bwMode="auto">
                <a:xfrm>
                  <a:off x="5190" y="2008"/>
                  <a:ext cx="10" cy="5"/>
                </a:xfrm>
                <a:prstGeom prst="rect">
                  <a:avLst/>
                </a:prstGeom>
                <a:solidFill>
                  <a:srgbClr val="AA2E00"/>
                </a:solidFill>
                <a:ln w="9525">
                  <a:noFill/>
                  <a:miter lim="800000"/>
                  <a:headEnd/>
                  <a:tailEnd/>
                </a:ln>
              </p:spPr>
              <p:txBody>
                <a:bodyPr/>
                <a:lstStyle/>
                <a:p>
                  <a:endParaRPr lang="en-US"/>
                </a:p>
              </p:txBody>
            </p:sp>
            <p:sp>
              <p:nvSpPr>
                <p:cNvPr id="427" name="Rectangle 186">
                  <a:extLst>
                    <a:ext uri="{FF2B5EF4-FFF2-40B4-BE49-F238E27FC236}">
                      <a16:creationId xmlns:a16="http://schemas.microsoft.com/office/drawing/2014/main" id="{6451DC54-5DE5-4BE9-A507-1304CFF1396D}"/>
                    </a:ext>
                  </a:extLst>
                </p:cNvPr>
                <p:cNvSpPr>
                  <a:spLocks noChangeAspect="1" noChangeArrowheads="1"/>
                </p:cNvSpPr>
                <p:nvPr/>
              </p:nvSpPr>
              <p:spPr bwMode="auto">
                <a:xfrm>
                  <a:off x="5211" y="2008"/>
                  <a:ext cx="9" cy="5"/>
                </a:xfrm>
                <a:prstGeom prst="rect">
                  <a:avLst/>
                </a:prstGeom>
                <a:solidFill>
                  <a:srgbClr val="AA2E00"/>
                </a:solidFill>
                <a:ln w="9525">
                  <a:noFill/>
                  <a:miter lim="800000"/>
                  <a:headEnd/>
                  <a:tailEnd/>
                </a:ln>
              </p:spPr>
              <p:txBody>
                <a:bodyPr/>
                <a:lstStyle/>
                <a:p>
                  <a:endParaRPr lang="en-US"/>
                </a:p>
              </p:txBody>
            </p:sp>
            <p:sp>
              <p:nvSpPr>
                <p:cNvPr id="428" name="Rectangle 187">
                  <a:extLst>
                    <a:ext uri="{FF2B5EF4-FFF2-40B4-BE49-F238E27FC236}">
                      <a16:creationId xmlns:a16="http://schemas.microsoft.com/office/drawing/2014/main" id="{F1B144CC-7AA4-43F6-AB6A-36213ECB5B7F}"/>
                    </a:ext>
                  </a:extLst>
                </p:cNvPr>
                <p:cNvSpPr>
                  <a:spLocks noChangeAspect="1" noChangeArrowheads="1"/>
                </p:cNvSpPr>
                <p:nvPr/>
              </p:nvSpPr>
              <p:spPr bwMode="auto">
                <a:xfrm>
                  <a:off x="5230" y="2008"/>
                  <a:ext cx="10" cy="5"/>
                </a:xfrm>
                <a:prstGeom prst="rect">
                  <a:avLst/>
                </a:prstGeom>
                <a:solidFill>
                  <a:srgbClr val="AA2E00"/>
                </a:solidFill>
                <a:ln w="9525">
                  <a:noFill/>
                  <a:miter lim="800000"/>
                  <a:headEnd/>
                  <a:tailEnd/>
                </a:ln>
              </p:spPr>
              <p:txBody>
                <a:bodyPr/>
                <a:lstStyle/>
                <a:p>
                  <a:endParaRPr lang="en-US"/>
                </a:p>
              </p:txBody>
            </p:sp>
            <p:sp>
              <p:nvSpPr>
                <p:cNvPr id="429" name="Rectangle 188">
                  <a:extLst>
                    <a:ext uri="{FF2B5EF4-FFF2-40B4-BE49-F238E27FC236}">
                      <a16:creationId xmlns:a16="http://schemas.microsoft.com/office/drawing/2014/main" id="{260DBF07-7A60-4FE1-A3B6-64189BF663B2}"/>
                    </a:ext>
                  </a:extLst>
                </p:cNvPr>
                <p:cNvSpPr>
                  <a:spLocks noChangeAspect="1" noChangeArrowheads="1"/>
                </p:cNvSpPr>
                <p:nvPr/>
              </p:nvSpPr>
              <p:spPr bwMode="auto">
                <a:xfrm>
                  <a:off x="5250" y="2008"/>
                  <a:ext cx="10" cy="5"/>
                </a:xfrm>
                <a:prstGeom prst="rect">
                  <a:avLst/>
                </a:prstGeom>
                <a:solidFill>
                  <a:srgbClr val="AA2E00"/>
                </a:solidFill>
                <a:ln w="9525">
                  <a:noFill/>
                  <a:miter lim="800000"/>
                  <a:headEnd/>
                  <a:tailEnd/>
                </a:ln>
              </p:spPr>
              <p:txBody>
                <a:bodyPr/>
                <a:lstStyle/>
                <a:p>
                  <a:endParaRPr lang="en-US"/>
                </a:p>
              </p:txBody>
            </p:sp>
            <p:sp>
              <p:nvSpPr>
                <p:cNvPr id="430" name="Rectangle 189">
                  <a:extLst>
                    <a:ext uri="{FF2B5EF4-FFF2-40B4-BE49-F238E27FC236}">
                      <a16:creationId xmlns:a16="http://schemas.microsoft.com/office/drawing/2014/main" id="{1CA6EC7A-A131-4AFE-894F-18F5010F593E}"/>
                    </a:ext>
                  </a:extLst>
                </p:cNvPr>
                <p:cNvSpPr>
                  <a:spLocks noChangeAspect="1" noChangeArrowheads="1"/>
                </p:cNvSpPr>
                <p:nvPr/>
              </p:nvSpPr>
              <p:spPr bwMode="auto">
                <a:xfrm>
                  <a:off x="5270" y="2008"/>
                  <a:ext cx="10" cy="5"/>
                </a:xfrm>
                <a:prstGeom prst="rect">
                  <a:avLst/>
                </a:prstGeom>
                <a:solidFill>
                  <a:srgbClr val="AA2E00"/>
                </a:solidFill>
                <a:ln w="9525">
                  <a:noFill/>
                  <a:miter lim="800000"/>
                  <a:headEnd/>
                  <a:tailEnd/>
                </a:ln>
              </p:spPr>
              <p:txBody>
                <a:bodyPr/>
                <a:lstStyle/>
                <a:p>
                  <a:endParaRPr lang="en-US"/>
                </a:p>
              </p:txBody>
            </p:sp>
            <p:sp>
              <p:nvSpPr>
                <p:cNvPr id="431" name="Rectangle 190">
                  <a:extLst>
                    <a:ext uri="{FF2B5EF4-FFF2-40B4-BE49-F238E27FC236}">
                      <a16:creationId xmlns:a16="http://schemas.microsoft.com/office/drawing/2014/main" id="{35D16745-59C4-40DA-AB9B-56090D623029}"/>
                    </a:ext>
                  </a:extLst>
                </p:cNvPr>
                <p:cNvSpPr>
                  <a:spLocks noChangeAspect="1" noChangeArrowheads="1"/>
                </p:cNvSpPr>
                <p:nvPr/>
              </p:nvSpPr>
              <p:spPr bwMode="auto">
                <a:xfrm>
                  <a:off x="5290" y="2008"/>
                  <a:ext cx="9" cy="5"/>
                </a:xfrm>
                <a:prstGeom prst="rect">
                  <a:avLst/>
                </a:prstGeom>
                <a:solidFill>
                  <a:srgbClr val="AA2E00"/>
                </a:solidFill>
                <a:ln w="9525">
                  <a:noFill/>
                  <a:miter lim="800000"/>
                  <a:headEnd/>
                  <a:tailEnd/>
                </a:ln>
              </p:spPr>
              <p:txBody>
                <a:bodyPr/>
                <a:lstStyle/>
                <a:p>
                  <a:endParaRPr lang="en-US"/>
                </a:p>
              </p:txBody>
            </p:sp>
            <p:sp>
              <p:nvSpPr>
                <p:cNvPr id="432" name="Rectangle 191">
                  <a:extLst>
                    <a:ext uri="{FF2B5EF4-FFF2-40B4-BE49-F238E27FC236}">
                      <a16:creationId xmlns:a16="http://schemas.microsoft.com/office/drawing/2014/main" id="{3DF8AD28-C69C-46D1-A6E2-2E192BD37893}"/>
                    </a:ext>
                  </a:extLst>
                </p:cNvPr>
                <p:cNvSpPr>
                  <a:spLocks noChangeAspect="1" noChangeArrowheads="1"/>
                </p:cNvSpPr>
                <p:nvPr/>
              </p:nvSpPr>
              <p:spPr bwMode="auto">
                <a:xfrm>
                  <a:off x="5310" y="2008"/>
                  <a:ext cx="10" cy="5"/>
                </a:xfrm>
                <a:prstGeom prst="rect">
                  <a:avLst/>
                </a:prstGeom>
                <a:solidFill>
                  <a:srgbClr val="AA2E00"/>
                </a:solidFill>
                <a:ln w="9525">
                  <a:noFill/>
                  <a:miter lim="800000"/>
                  <a:headEnd/>
                  <a:tailEnd/>
                </a:ln>
              </p:spPr>
              <p:txBody>
                <a:bodyPr/>
                <a:lstStyle/>
                <a:p>
                  <a:endParaRPr lang="en-US"/>
                </a:p>
              </p:txBody>
            </p:sp>
            <p:sp>
              <p:nvSpPr>
                <p:cNvPr id="433" name="Rectangle 192">
                  <a:extLst>
                    <a:ext uri="{FF2B5EF4-FFF2-40B4-BE49-F238E27FC236}">
                      <a16:creationId xmlns:a16="http://schemas.microsoft.com/office/drawing/2014/main" id="{A6BE4876-4930-410C-94B8-4741EF99A1B1}"/>
                    </a:ext>
                  </a:extLst>
                </p:cNvPr>
                <p:cNvSpPr>
                  <a:spLocks noChangeAspect="1" noChangeArrowheads="1"/>
                </p:cNvSpPr>
                <p:nvPr/>
              </p:nvSpPr>
              <p:spPr bwMode="auto">
                <a:xfrm>
                  <a:off x="5329" y="2008"/>
                  <a:ext cx="11" cy="5"/>
                </a:xfrm>
                <a:prstGeom prst="rect">
                  <a:avLst/>
                </a:prstGeom>
                <a:solidFill>
                  <a:srgbClr val="AA2E00"/>
                </a:solidFill>
                <a:ln w="9525">
                  <a:noFill/>
                  <a:miter lim="800000"/>
                  <a:headEnd/>
                  <a:tailEnd/>
                </a:ln>
              </p:spPr>
              <p:txBody>
                <a:bodyPr/>
                <a:lstStyle/>
                <a:p>
                  <a:endParaRPr lang="en-US"/>
                </a:p>
              </p:txBody>
            </p:sp>
            <p:sp>
              <p:nvSpPr>
                <p:cNvPr id="434" name="Rectangle 193">
                  <a:extLst>
                    <a:ext uri="{FF2B5EF4-FFF2-40B4-BE49-F238E27FC236}">
                      <a16:creationId xmlns:a16="http://schemas.microsoft.com/office/drawing/2014/main" id="{9FC0D9F1-2DFE-43B9-8E57-8692F89389D6}"/>
                    </a:ext>
                  </a:extLst>
                </p:cNvPr>
                <p:cNvSpPr>
                  <a:spLocks noChangeAspect="1" noChangeArrowheads="1"/>
                </p:cNvSpPr>
                <p:nvPr/>
              </p:nvSpPr>
              <p:spPr bwMode="auto">
                <a:xfrm>
                  <a:off x="5350" y="2008"/>
                  <a:ext cx="9" cy="5"/>
                </a:xfrm>
                <a:prstGeom prst="rect">
                  <a:avLst/>
                </a:prstGeom>
                <a:solidFill>
                  <a:srgbClr val="AA2E00"/>
                </a:solidFill>
                <a:ln w="9525">
                  <a:noFill/>
                  <a:miter lim="800000"/>
                  <a:headEnd/>
                  <a:tailEnd/>
                </a:ln>
              </p:spPr>
              <p:txBody>
                <a:bodyPr/>
                <a:lstStyle/>
                <a:p>
                  <a:endParaRPr lang="en-US"/>
                </a:p>
              </p:txBody>
            </p:sp>
            <p:sp>
              <p:nvSpPr>
                <p:cNvPr id="435" name="Rectangle 194">
                  <a:extLst>
                    <a:ext uri="{FF2B5EF4-FFF2-40B4-BE49-F238E27FC236}">
                      <a16:creationId xmlns:a16="http://schemas.microsoft.com/office/drawing/2014/main" id="{CB9C8750-50EC-462F-9C6E-B866540EAD78}"/>
                    </a:ext>
                  </a:extLst>
                </p:cNvPr>
                <p:cNvSpPr>
                  <a:spLocks noChangeAspect="1" noChangeArrowheads="1"/>
                </p:cNvSpPr>
                <p:nvPr/>
              </p:nvSpPr>
              <p:spPr bwMode="auto">
                <a:xfrm>
                  <a:off x="5370" y="2008"/>
                  <a:ext cx="9" cy="5"/>
                </a:xfrm>
                <a:prstGeom prst="rect">
                  <a:avLst/>
                </a:prstGeom>
                <a:solidFill>
                  <a:srgbClr val="AA2E00"/>
                </a:solidFill>
                <a:ln w="9525">
                  <a:noFill/>
                  <a:miter lim="800000"/>
                  <a:headEnd/>
                  <a:tailEnd/>
                </a:ln>
              </p:spPr>
              <p:txBody>
                <a:bodyPr/>
                <a:lstStyle/>
                <a:p>
                  <a:endParaRPr lang="en-US"/>
                </a:p>
              </p:txBody>
            </p:sp>
            <p:sp>
              <p:nvSpPr>
                <p:cNvPr id="436" name="Rectangle 195">
                  <a:extLst>
                    <a:ext uri="{FF2B5EF4-FFF2-40B4-BE49-F238E27FC236}">
                      <a16:creationId xmlns:a16="http://schemas.microsoft.com/office/drawing/2014/main" id="{93CD548E-E429-4797-B877-E183E0EE4CED}"/>
                    </a:ext>
                  </a:extLst>
                </p:cNvPr>
                <p:cNvSpPr>
                  <a:spLocks noChangeAspect="1" noChangeArrowheads="1"/>
                </p:cNvSpPr>
                <p:nvPr/>
              </p:nvSpPr>
              <p:spPr bwMode="auto">
                <a:xfrm>
                  <a:off x="5389" y="2008"/>
                  <a:ext cx="11" cy="5"/>
                </a:xfrm>
                <a:prstGeom prst="rect">
                  <a:avLst/>
                </a:prstGeom>
                <a:solidFill>
                  <a:srgbClr val="AA2E00"/>
                </a:solidFill>
                <a:ln w="9525">
                  <a:noFill/>
                  <a:miter lim="800000"/>
                  <a:headEnd/>
                  <a:tailEnd/>
                </a:ln>
              </p:spPr>
              <p:txBody>
                <a:bodyPr/>
                <a:lstStyle/>
                <a:p>
                  <a:endParaRPr lang="en-US"/>
                </a:p>
              </p:txBody>
            </p:sp>
            <p:sp>
              <p:nvSpPr>
                <p:cNvPr id="437" name="Rectangle 196">
                  <a:extLst>
                    <a:ext uri="{FF2B5EF4-FFF2-40B4-BE49-F238E27FC236}">
                      <a16:creationId xmlns:a16="http://schemas.microsoft.com/office/drawing/2014/main" id="{8315C000-B723-46B3-9C5B-F8E103ABF11F}"/>
                    </a:ext>
                  </a:extLst>
                </p:cNvPr>
                <p:cNvSpPr>
                  <a:spLocks noChangeAspect="1" noChangeArrowheads="1"/>
                </p:cNvSpPr>
                <p:nvPr/>
              </p:nvSpPr>
              <p:spPr bwMode="auto">
                <a:xfrm>
                  <a:off x="5409" y="2008"/>
                  <a:ext cx="10" cy="5"/>
                </a:xfrm>
                <a:prstGeom prst="rect">
                  <a:avLst/>
                </a:prstGeom>
                <a:solidFill>
                  <a:srgbClr val="AA2E00"/>
                </a:solidFill>
                <a:ln w="9525">
                  <a:noFill/>
                  <a:miter lim="800000"/>
                  <a:headEnd/>
                  <a:tailEnd/>
                </a:ln>
              </p:spPr>
              <p:txBody>
                <a:bodyPr/>
                <a:lstStyle/>
                <a:p>
                  <a:endParaRPr lang="en-US"/>
                </a:p>
              </p:txBody>
            </p:sp>
            <p:sp>
              <p:nvSpPr>
                <p:cNvPr id="438" name="Rectangle 197">
                  <a:extLst>
                    <a:ext uri="{FF2B5EF4-FFF2-40B4-BE49-F238E27FC236}">
                      <a16:creationId xmlns:a16="http://schemas.microsoft.com/office/drawing/2014/main" id="{53E555F3-4EC1-4D9E-9C2F-252CD95E7293}"/>
                    </a:ext>
                  </a:extLst>
                </p:cNvPr>
                <p:cNvSpPr>
                  <a:spLocks noChangeAspect="1" noChangeArrowheads="1"/>
                </p:cNvSpPr>
                <p:nvPr/>
              </p:nvSpPr>
              <p:spPr bwMode="auto">
                <a:xfrm>
                  <a:off x="5430" y="2008"/>
                  <a:ext cx="9" cy="5"/>
                </a:xfrm>
                <a:prstGeom prst="rect">
                  <a:avLst/>
                </a:prstGeom>
                <a:solidFill>
                  <a:srgbClr val="AA2E00"/>
                </a:solidFill>
                <a:ln w="9525">
                  <a:noFill/>
                  <a:miter lim="800000"/>
                  <a:headEnd/>
                  <a:tailEnd/>
                </a:ln>
              </p:spPr>
              <p:txBody>
                <a:bodyPr/>
                <a:lstStyle/>
                <a:p>
                  <a:endParaRPr lang="en-US"/>
                </a:p>
              </p:txBody>
            </p:sp>
            <p:sp>
              <p:nvSpPr>
                <p:cNvPr id="439" name="Rectangle 198">
                  <a:extLst>
                    <a:ext uri="{FF2B5EF4-FFF2-40B4-BE49-F238E27FC236}">
                      <a16:creationId xmlns:a16="http://schemas.microsoft.com/office/drawing/2014/main" id="{F5D23540-FFAB-4E49-AD57-5E7625853B6D}"/>
                    </a:ext>
                  </a:extLst>
                </p:cNvPr>
                <p:cNvSpPr>
                  <a:spLocks noChangeAspect="1" noChangeArrowheads="1"/>
                </p:cNvSpPr>
                <p:nvPr/>
              </p:nvSpPr>
              <p:spPr bwMode="auto">
                <a:xfrm>
                  <a:off x="5449" y="2008"/>
                  <a:ext cx="11" cy="5"/>
                </a:xfrm>
                <a:prstGeom prst="rect">
                  <a:avLst/>
                </a:prstGeom>
                <a:solidFill>
                  <a:srgbClr val="AA2E00"/>
                </a:solidFill>
                <a:ln w="9525">
                  <a:noFill/>
                  <a:miter lim="800000"/>
                  <a:headEnd/>
                  <a:tailEnd/>
                </a:ln>
              </p:spPr>
              <p:txBody>
                <a:bodyPr/>
                <a:lstStyle/>
                <a:p>
                  <a:endParaRPr lang="en-US"/>
                </a:p>
              </p:txBody>
            </p:sp>
            <p:sp>
              <p:nvSpPr>
                <p:cNvPr id="440" name="Rectangle 199">
                  <a:extLst>
                    <a:ext uri="{FF2B5EF4-FFF2-40B4-BE49-F238E27FC236}">
                      <a16:creationId xmlns:a16="http://schemas.microsoft.com/office/drawing/2014/main" id="{DF39D90B-1FAD-484A-B560-838C7C28110B}"/>
                    </a:ext>
                  </a:extLst>
                </p:cNvPr>
                <p:cNvSpPr>
                  <a:spLocks noChangeAspect="1" noChangeArrowheads="1"/>
                </p:cNvSpPr>
                <p:nvPr/>
              </p:nvSpPr>
              <p:spPr bwMode="auto">
                <a:xfrm>
                  <a:off x="5469" y="2008"/>
                  <a:ext cx="10" cy="5"/>
                </a:xfrm>
                <a:prstGeom prst="rect">
                  <a:avLst/>
                </a:prstGeom>
                <a:solidFill>
                  <a:srgbClr val="AA2E00"/>
                </a:solidFill>
                <a:ln w="9525">
                  <a:noFill/>
                  <a:miter lim="800000"/>
                  <a:headEnd/>
                  <a:tailEnd/>
                </a:ln>
              </p:spPr>
              <p:txBody>
                <a:bodyPr/>
                <a:lstStyle/>
                <a:p>
                  <a:endParaRPr lang="en-US"/>
                </a:p>
              </p:txBody>
            </p:sp>
            <p:sp>
              <p:nvSpPr>
                <p:cNvPr id="441" name="Rectangle 200">
                  <a:extLst>
                    <a:ext uri="{FF2B5EF4-FFF2-40B4-BE49-F238E27FC236}">
                      <a16:creationId xmlns:a16="http://schemas.microsoft.com/office/drawing/2014/main" id="{9275F994-4CD1-4757-A5AE-8F75247942B0}"/>
                    </a:ext>
                  </a:extLst>
                </p:cNvPr>
                <p:cNvSpPr>
                  <a:spLocks noChangeAspect="1" noChangeArrowheads="1"/>
                </p:cNvSpPr>
                <p:nvPr/>
              </p:nvSpPr>
              <p:spPr bwMode="auto">
                <a:xfrm>
                  <a:off x="5489" y="2008"/>
                  <a:ext cx="10" cy="5"/>
                </a:xfrm>
                <a:prstGeom prst="rect">
                  <a:avLst/>
                </a:prstGeom>
                <a:solidFill>
                  <a:srgbClr val="AA2E00"/>
                </a:solidFill>
                <a:ln w="9525">
                  <a:noFill/>
                  <a:miter lim="800000"/>
                  <a:headEnd/>
                  <a:tailEnd/>
                </a:ln>
              </p:spPr>
              <p:txBody>
                <a:bodyPr/>
                <a:lstStyle/>
                <a:p>
                  <a:endParaRPr lang="en-US"/>
                </a:p>
              </p:txBody>
            </p:sp>
            <p:sp>
              <p:nvSpPr>
                <p:cNvPr id="442" name="Rectangle 201">
                  <a:extLst>
                    <a:ext uri="{FF2B5EF4-FFF2-40B4-BE49-F238E27FC236}">
                      <a16:creationId xmlns:a16="http://schemas.microsoft.com/office/drawing/2014/main" id="{E838982A-8CA0-41AA-88C2-F49BB2174DC9}"/>
                    </a:ext>
                  </a:extLst>
                </p:cNvPr>
                <p:cNvSpPr>
                  <a:spLocks noChangeAspect="1" noChangeArrowheads="1"/>
                </p:cNvSpPr>
                <p:nvPr/>
              </p:nvSpPr>
              <p:spPr bwMode="auto">
                <a:xfrm>
                  <a:off x="5509" y="2008"/>
                  <a:ext cx="10" cy="5"/>
                </a:xfrm>
                <a:prstGeom prst="rect">
                  <a:avLst/>
                </a:prstGeom>
                <a:solidFill>
                  <a:srgbClr val="AA2E00"/>
                </a:solidFill>
                <a:ln w="9525">
                  <a:noFill/>
                  <a:miter lim="800000"/>
                  <a:headEnd/>
                  <a:tailEnd/>
                </a:ln>
              </p:spPr>
              <p:txBody>
                <a:bodyPr/>
                <a:lstStyle/>
                <a:p>
                  <a:endParaRPr lang="en-US"/>
                </a:p>
              </p:txBody>
            </p:sp>
            <p:sp>
              <p:nvSpPr>
                <p:cNvPr id="443" name="Rectangle 202">
                  <a:extLst>
                    <a:ext uri="{FF2B5EF4-FFF2-40B4-BE49-F238E27FC236}">
                      <a16:creationId xmlns:a16="http://schemas.microsoft.com/office/drawing/2014/main" id="{0E3DD0CE-58B7-423D-9245-D8A13F7555B7}"/>
                    </a:ext>
                  </a:extLst>
                </p:cNvPr>
                <p:cNvSpPr>
                  <a:spLocks noChangeAspect="1" noChangeArrowheads="1"/>
                </p:cNvSpPr>
                <p:nvPr/>
              </p:nvSpPr>
              <p:spPr bwMode="auto">
                <a:xfrm>
                  <a:off x="5529" y="2008"/>
                  <a:ext cx="10" cy="5"/>
                </a:xfrm>
                <a:prstGeom prst="rect">
                  <a:avLst/>
                </a:prstGeom>
                <a:solidFill>
                  <a:srgbClr val="AA2E00"/>
                </a:solidFill>
                <a:ln w="9525">
                  <a:noFill/>
                  <a:miter lim="800000"/>
                  <a:headEnd/>
                  <a:tailEnd/>
                </a:ln>
              </p:spPr>
              <p:txBody>
                <a:bodyPr/>
                <a:lstStyle/>
                <a:p>
                  <a:endParaRPr lang="en-US"/>
                </a:p>
              </p:txBody>
            </p:sp>
            <p:sp>
              <p:nvSpPr>
                <p:cNvPr id="444" name="Rectangle 203">
                  <a:extLst>
                    <a:ext uri="{FF2B5EF4-FFF2-40B4-BE49-F238E27FC236}">
                      <a16:creationId xmlns:a16="http://schemas.microsoft.com/office/drawing/2014/main" id="{9035253A-EE42-4655-8342-2124140DE2CE}"/>
                    </a:ext>
                  </a:extLst>
                </p:cNvPr>
                <p:cNvSpPr>
                  <a:spLocks noChangeAspect="1" noChangeArrowheads="1"/>
                </p:cNvSpPr>
                <p:nvPr/>
              </p:nvSpPr>
              <p:spPr bwMode="auto">
                <a:xfrm>
                  <a:off x="5549" y="2008"/>
                  <a:ext cx="10" cy="5"/>
                </a:xfrm>
                <a:prstGeom prst="rect">
                  <a:avLst/>
                </a:prstGeom>
                <a:solidFill>
                  <a:srgbClr val="AA2E00"/>
                </a:solidFill>
                <a:ln w="9525">
                  <a:noFill/>
                  <a:miter lim="800000"/>
                  <a:headEnd/>
                  <a:tailEnd/>
                </a:ln>
              </p:spPr>
              <p:txBody>
                <a:bodyPr/>
                <a:lstStyle/>
                <a:p>
                  <a:endParaRPr lang="en-US"/>
                </a:p>
              </p:txBody>
            </p:sp>
            <p:sp>
              <p:nvSpPr>
                <p:cNvPr id="445" name="Rectangle 204">
                  <a:extLst>
                    <a:ext uri="{FF2B5EF4-FFF2-40B4-BE49-F238E27FC236}">
                      <a16:creationId xmlns:a16="http://schemas.microsoft.com/office/drawing/2014/main" id="{FE610A05-1595-4E88-BAA6-D00EAA9AE446}"/>
                    </a:ext>
                  </a:extLst>
                </p:cNvPr>
                <p:cNvSpPr>
                  <a:spLocks noChangeAspect="1" noChangeArrowheads="1"/>
                </p:cNvSpPr>
                <p:nvPr/>
              </p:nvSpPr>
              <p:spPr bwMode="auto">
                <a:xfrm>
                  <a:off x="5569" y="2008"/>
                  <a:ext cx="10" cy="5"/>
                </a:xfrm>
                <a:prstGeom prst="rect">
                  <a:avLst/>
                </a:prstGeom>
                <a:solidFill>
                  <a:srgbClr val="AA2E00"/>
                </a:solidFill>
                <a:ln w="9525">
                  <a:noFill/>
                  <a:miter lim="800000"/>
                  <a:headEnd/>
                  <a:tailEnd/>
                </a:ln>
              </p:spPr>
              <p:txBody>
                <a:bodyPr/>
                <a:lstStyle/>
                <a:p>
                  <a:endParaRPr lang="en-US"/>
                </a:p>
              </p:txBody>
            </p:sp>
            <p:sp>
              <p:nvSpPr>
                <p:cNvPr id="446" name="Rectangle 205">
                  <a:extLst>
                    <a:ext uri="{FF2B5EF4-FFF2-40B4-BE49-F238E27FC236}">
                      <a16:creationId xmlns:a16="http://schemas.microsoft.com/office/drawing/2014/main" id="{7B360A5E-0668-4DE9-A378-BCB664A3B580}"/>
                    </a:ext>
                  </a:extLst>
                </p:cNvPr>
                <p:cNvSpPr>
                  <a:spLocks noChangeAspect="1" noChangeArrowheads="1"/>
                </p:cNvSpPr>
                <p:nvPr/>
              </p:nvSpPr>
              <p:spPr bwMode="auto">
                <a:xfrm>
                  <a:off x="5589" y="2008"/>
                  <a:ext cx="9" cy="5"/>
                </a:xfrm>
                <a:prstGeom prst="rect">
                  <a:avLst/>
                </a:prstGeom>
                <a:solidFill>
                  <a:srgbClr val="AA2E00"/>
                </a:solidFill>
                <a:ln w="9525">
                  <a:noFill/>
                  <a:miter lim="800000"/>
                  <a:headEnd/>
                  <a:tailEnd/>
                </a:ln>
              </p:spPr>
              <p:txBody>
                <a:bodyPr/>
                <a:lstStyle/>
                <a:p>
                  <a:endParaRPr lang="en-US"/>
                </a:p>
              </p:txBody>
            </p:sp>
            <p:sp>
              <p:nvSpPr>
                <p:cNvPr id="447" name="Rectangle 206">
                  <a:extLst>
                    <a:ext uri="{FF2B5EF4-FFF2-40B4-BE49-F238E27FC236}">
                      <a16:creationId xmlns:a16="http://schemas.microsoft.com/office/drawing/2014/main" id="{EC641CD8-9307-4275-87E6-B5D1F3B768E6}"/>
                    </a:ext>
                  </a:extLst>
                </p:cNvPr>
                <p:cNvSpPr>
                  <a:spLocks noChangeAspect="1" noChangeArrowheads="1"/>
                </p:cNvSpPr>
                <p:nvPr/>
              </p:nvSpPr>
              <p:spPr bwMode="auto">
                <a:xfrm>
                  <a:off x="5609" y="2008"/>
                  <a:ext cx="10" cy="5"/>
                </a:xfrm>
                <a:prstGeom prst="rect">
                  <a:avLst/>
                </a:prstGeom>
                <a:solidFill>
                  <a:srgbClr val="AA2E00"/>
                </a:solidFill>
                <a:ln w="9525">
                  <a:noFill/>
                  <a:miter lim="800000"/>
                  <a:headEnd/>
                  <a:tailEnd/>
                </a:ln>
              </p:spPr>
              <p:txBody>
                <a:bodyPr/>
                <a:lstStyle/>
                <a:p>
                  <a:endParaRPr lang="en-US"/>
                </a:p>
              </p:txBody>
            </p:sp>
          </p:grpSp>
          <p:grpSp>
            <p:nvGrpSpPr>
              <p:cNvPr id="192" name="Group 207">
                <a:extLst>
                  <a:ext uri="{FF2B5EF4-FFF2-40B4-BE49-F238E27FC236}">
                    <a16:creationId xmlns:a16="http://schemas.microsoft.com/office/drawing/2014/main" id="{54E87546-50B4-4C33-83E9-668E64738B4A}"/>
                  </a:ext>
                </a:extLst>
              </p:cNvPr>
              <p:cNvGrpSpPr>
                <a:grpSpLocks noChangeAspect="1"/>
              </p:cNvGrpSpPr>
              <p:nvPr/>
            </p:nvGrpSpPr>
            <p:grpSpPr bwMode="auto">
              <a:xfrm>
                <a:off x="2096" y="1703"/>
                <a:ext cx="2357" cy="1230"/>
                <a:chOff x="1811" y="1572"/>
                <a:chExt cx="2681" cy="1400"/>
              </a:xfrm>
            </p:grpSpPr>
            <p:sp>
              <p:nvSpPr>
                <p:cNvPr id="204" name="Rectangle 208">
                  <a:extLst>
                    <a:ext uri="{FF2B5EF4-FFF2-40B4-BE49-F238E27FC236}">
                      <a16:creationId xmlns:a16="http://schemas.microsoft.com/office/drawing/2014/main" id="{BE2130B9-4CA2-45DF-AF8A-8491D38E17C4}"/>
                    </a:ext>
                  </a:extLst>
                </p:cNvPr>
                <p:cNvSpPr>
                  <a:spLocks noChangeAspect="1" noChangeArrowheads="1"/>
                </p:cNvSpPr>
                <p:nvPr/>
              </p:nvSpPr>
              <p:spPr bwMode="auto">
                <a:xfrm>
                  <a:off x="3374" y="1896"/>
                  <a:ext cx="11" cy="6"/>
                </a:xfrm>
                <a:prstGeom prst="rect">
                  <a:avLst/>
                </a:prstGeom>
                <a:solidFill>
                  <a:srgbClr val="AA2E00"/>
                </a:solidFill>
                <a:ln w="9525">
                  <a:noFill/>
                  <a:miter lim="800000"/>
                  <a:headEnd/>
                  <a:tailEnd/>
                </a:ln>
              </p:spPr>
              <p:txBody>
                <a:bodyPr/>
                <a:lstStyle/>
                <a:p>
                  <a:endParaRPr lang="en-US"/>
                </a:p>
              </p:txBody>
            </p:sp>
            <p:sp>
              <p:nvSpPr>
                <p:cNvPr id="205" name="Rectangle 209">
                  <a:extLst>
                    <a:ext uri="{FF2B5EF4-FFF2-40B4-BE49-F238E27FC236}">
                      <a16:creationId xmlns:a16="http://schemas.microsoft.com/office/drawing/2014/main" id="{36339DB7-FF93-4CF1-98E1-82F2B92329A3}"/>
                    </a:ext>
                  </a:extLst>
                </p:cNvPr>
                <p:cNvSpPr>
                  <a:spLocks noChangeAspect="1" noChangeArrowheads="1"/>
                </p:cNvSpPr>
                <p:nvPr/>
              </p:nvSpPr>
              <p:spPr bwMode="auto">
                <a:xfrm>
                  <a:off x="3396" y="1896"/>
                  <a:ext cx="12" cy="6"/>
                </a:xfrm>
                <a:prstGeom prst="rect">
                  <a:avLst/>
                </a:prstGeom>
                <a:solidFill>
                  <a:srgbClr val="AA2E00"/>
                </a:solidFill>
                <a:ln w="9525">
                  <a:noFill/>
                  <a:miter lim="800000"/>
                  <a:headEnd/>
                  <a:tailEnd/>
                </a:ln>
              </p:spPr>
              <p:txBody>
                <a:bodyPr/>
                <a:lstStyle/>
                <a:p>
                  <a:endParaRPr lang="en-US"/>
                </a:p>
              </p:txBody>
            </p:sp>
            <p:sp>
              <p:nvSpPr>
                <p:cNvPr id="206" name="Rectangle 210">
                  <a:extLst>
                    <a:ext uri="{FF2B5EF4-FFF2-40B4-BE49-F238E27FC236}">
                      <a16:creationId xmlns:a16="http://schemas.microsoft.com/office/drawing/2014/main" id="{E074F838-336B-4138-BED9-CE82EED9995A}"/>
                    </a:ext>
                  </a:extLst>
                </p:cNvPr>
                <p:cNvSpPr>
                  <a:spLocks noChangeAspect="1" noChangeArrowheads="1"/>
                </p:cNvSpPr>
                <p:nvPr/>
              </p:nvSpPr>
              <p:spPr bwMode="auto">
                <a:xfrm>
                  <a:off x="3419" y="1896"/>
                  <a:ext cx="12" cy="6"/>
                </a:xfrm>
                <a:prstGeom prst="rect">
                  <a:avLst/>
                </a:prstGeom>
                <a:solidFill>
                  <a:srgbClr val="AA2E00"/>
                </a:solidFill>
                <a:ln w="9525">
                  <a:noFill/>
                  <a:miter lim="800000"/>
                  <a:headEnd/>
                  <a:tailEnd/>
                </a:ln>
              </p:spPr>
              <p:txBody>
                <a:bodyPr/>
                <a:lstStyle/>
                <a:p>
                  <a:endParaRPr lang="en-US"/>
                </a:p>
              </p:txBody>
            </p:sp>
            <p:sp>
              <p:nvSpPr>
                <p:cNvPr id="207" name="Rectangle 211">
                  <a:extLst>
                    <a:ext uri="{FF2B5EF4-FFF2-40B4-BE49-F238E27FC236}">
                      <a16:creationId xmlns:a16="http://schemas.microsoft.com/office/drawing/2014/main" id="{C3F0AB9D-E60C-4932-88EE-3B7D8228E46E}"/>
                    </a:ext>
                  </a:extLst>
                </p:cNvPr>
                <p:cNvSpPr>
                  <a:spLocks noChangeAspect="1" noChangeArrowheads="1"/>
                </p:cNvSpPr>
                <p:nvPr/>
              </p:nvSpPr>
              <p:spPr bwMode="auto">
                <a:xfrm>
                  <a:off x="3442" y="1896"/>
                  <a:ext cx="11" cy="6"/>
                </a:xfrm>
                <a:prstGeom prst="rect">
                  <a:avLst/>
                </a:prstGeom>
                <a:solidFill>
                  <a:srgbClr val="AA2E00"/>
                </a:solidFill>
                <a:ln w="9525">
                  <a:noFill/>
                  <a:miter lim="800000"/>
                  <a:headEnd/>
                  <a:tailEnd/>
                </a:ln>
              </p:spPr>
              <p:txBody>
                <a:bodyPr/>
                <a:lstStyle/>
                <a:p>
                  <a:endParaRPr lang="en-US"/>
                </a:p>
              </p:txBody>
            </p:sp>
            <p:sp>
              <p:nvSpPr>
                <p:cNvPr id="208" name="Rectangle 212">
                  <a:extLst>
                    <a:ext uri="{FF2B5EF4-FFF2-40B4-BE49-F238E27FC236}">
                      <a16:creationId xmlns:a16="http://schemas.microsoft.com/office/drawing/2014/main" id="{F1608932-1738-4FDF-A9C7-1C842DB01DDB}"/>
                    </a:ext>
                  </a:extLst>
                </p:cNvPr>
                <p:cNvSpPr>
                  <a:spLocks noChangeAspect="1" noChangeArrowheads="1"/>
                </p:cNvSpPr>
                <p:nvPr/>
              </p:nvSpPr>
              <p:spPr bwMode="auto">
                <a:xfrm>
                  <a:off x="3465" y="1896"/>
                  <a:ext cx="11" cy="6"/>
                </a:xfrm>
                <a:prstGeom prst="rect">
                  <a:avLst/>
                </a:prstGeom>
                <a:solidFill>
                  <a:srgbClr val="AA2E00"/>
                </a:solidFill>
                <a:ln w="9525">
                  <a:noFill/>
                  <a:miter lim="800000"/>
                  <a:headEnd/>
                  <a:tailEnd/>
                </a:ln>
              </p:spPr>
              <p:txBody>
                <a:bodyPr/>
                <a:lstStyle/>
                <a:p>
                  <a:endParaRPr lang="en-US"/>
                </a:p>
              </p:txBody>
            </p:sp>
            <p:sp>
              <p:nvSpPr>
                <p:cNvPr id="209" name="Rectangle 213">
                  <a:extLst>
                    <a:ext uri="{FF2B5EF4-FFF2-40B4-BE49-F238E27FC236}">
                      <a16:creationId xmlns:a16="http://schemas.microsoft.com/office/drawing/2014/main" id="{3BAE8ED5-43E2-4802-9EF5-773C20F2B204}"/>
                    </a:ext>
                  </a:extLst>
                </p:cNvPr>
                <p:cNvSpPr>
                  <a:spLocks noChangeAspect="1" noChangeArrowheads="1"/>
                </p:cNvSpPr>
                <p:nvPr/>
              </p:nvSpPr>
              <p:spPr bwMode="auto">
                <a:xfrm>
                  <a:off x="3487" y="1896"/>
                  <a:ext cx="12" cy="6"/>
                </a:xfrm>
                <a:prstGeom prst="rect">
                  <a:avLst/>
                </a:prstGeom>
                <a:solidFill>
                  <a:srgbClr val="AA2E00"/>
                </a:solidFill>
                <a:ln w="9525">
                  <a:noFill/>
                  <a:miter lim="800000"/>
                  <a:headEnd/>
                  <a:tailEnd/>
                </a:ln>
              </p:spPr>
              <p:txBody>
                <a:bodyPr/>
                <a:lstStyle/>
                <a:p>
                  <a:endParaRPr lang="en-US"/>
                </a:p>
              </p:txBody>
            </p:sp>
            <p:sp>
              <p:nvSpPr>
                <p:cNvPr id="210" name="Rectangle 214">
                  <a:extLst>
                    <a:ext uri="{FF2B5EF4-FFF2-40B4-BE49-F238E27FC236}">
                      <a16:creationId xmlns:a16="http://schemas.microsoft.com/office/drawing/2014/main" id="{F407DBC5-554B-46DC-8B0D-9662E457C770}"/>
                    </a:ext>
                  </a:extLst>
                </p:cNvPr>
                <p:cNvSpPr>
                  <a:spLocks noChangeAspect="1" noChangeArrowheads="1"/>
                </p:cNvSpPr>
                <p:nvPr/>
              </p:nvSpPr>
              <p:spPr bwMode="auto">
                <a:xfrm>
                  <a:off x="3510" y="1896"/>
                  <a:ext cx="11" cy="6"/>
                </a:xfrm>
                <a:prstGeom prst="rect">
                  <a:avLst/>
                </a:prstGeom>
                <a:solidFill>
                  <a:srgbClr val="AA2E00"/>
                </a:solidFill>
                <a:ln w="9525">
                  <a:noFill/>
                  <a:miter lim="800000"/>
                  <a:headEnd/>
                  <a:tailEnd/>
                </a:ln>
              </p:spPr>
              <p:txBody>
                <a:bodyPr/>
                <a:lstStyle/>
                <a:p>
                  <a:endParaRPr lang="en-US"/>
                </a:p>
              </p:txBody>
            </p:sp>
            <p:sp>
              <p:nvSpPr>
                <p:cNvPr id="211" name="Freeform 215">
                  <a:extLst>
                    <a:ext uri="{FF2B5EF4-FFF2-40B4-BE49-F238E27FC236}">
                      <a16:creationId xmlns:a16="http://schemas.microsoft.com/office/drawing/2014/main" id="{FF135319-4E83-4446-8E77-6DE1F7FDE32A}"/>
                    </a:ext>
                  </a:extLst>
                </p:cNvPr>
                <p:cNvSpPr>
                  <a:spLocks noChangeAspect="1"/>
                </p:cNvSpPr>
                <p:nvPr/>
              </p:nvSpPr>
              <p:spPr bwMode="auto">
                <a:xfrm>
                  <a:off x="3532" y="1896"/>
                  <a:ext cx="12" cy="6"/>
                </a:xfrm>
                <a:custGeom>
                  <a:avLst/>
                  <a:gdLst/>
                  <a:ahLst/>
                  <a:cxnLst>
                    <a:cxn ang="0">
                      <a:pos x="0" y="1"/>
                    </a:cxn>
                    <a:cxn ang="0">
                      <a:pos x="33" y="0"/>
                    </a:cxn>
                    <a:cxn ang="0">
                      <a:pos x="34" y="16"/>
                    </a:cxn>
                    <a:cxn ang="0">
                      <a:pos x="1" y="17"/>
                    </a:cxn>
                    <a:cxn ang="0">
                      <a:pos x="0" y="1"/>
                    </a:cxn>
                  </a:cxnLst>
                  <a:rect l="0" t="0" r="r" b="b"/>
                  <a:pathLst>
                    <a:path w="34" h="17">
                      <a:moveTo>
                        <a:pt x="0" y="1"/>
                      </a:moveTo>
                      <a:lnTo>
                        <a:pt x="33" y="0"/>
                      </a:lnTo>
                      <a:lnTo>
                        <a:pt x="34" y="16"/>
                      </a:lnTo>
                      <a:lnTo>
                        <a:pt x="1" y="17"/>
                      </a:lnTo>
                      <a:lnTo>
                        <a:pt x="0" y="1"/>
                      </a:lnTo>
                      <a:close/>
                    </a:path>
                  </a:pathLst>
                </a:custGeom>
                <a:solidFill>
                  <a:srgbClr val="AA2E00"/>
                </a:solidFill>
                <a:ln w="9525">
                  <a:noFill/>
                  <a:round/>
                  <a:headEnd/>
                  <a:tailEnd/>
                </a:ln>
              </p:spPr>
              <p:txBody>
                <a:bodyPr/>
                <a:lstStyle/>
                <a:p>
                  <a:endParaRPr lang="en-US"/>
                </a:p>
              </p:txBody>
            </p:sp>
            <p:sp>
              <p:nvSpPr>
                <p:cNvPr id="212" name="Rectangle 216">
                  <a:extLst>
                    <a:ext uri="{FF2B5EF4-FFF2-40B4-BE49-F238E27FC236}">
                      <a16:creationId xmlns:a16="http://schemas.microsoft.com/office/drawing/2014/main" id="{FECA1EB8-5A17-471A-A072-AA3903F8412B}"/>
                    </a:ext>
                  </a:extLst>
                </p:cNvPr>
                <p:cNvSpPr>
                  <a:spLocks noChangeAspect="1" noChangeArrowheads="1"/>
                </p:cNvSpPr>
                <p:nvPr/>
              </p:nvSpPr>
              <p:spPr bwMode="auto">
                <a:xfrm>
                  <a:off x="3555" y="1896"/>
                  <a:ext cx="12" cy="5"/>
                </a:xfrm>
                <a:prstGeom prst="rect">
                  <a:avLst/>
                </a:prstGeom>
                <a:solidFill>
                  <a:srgbClr val="AA2E00"/>
                </a:solidFill>
                <a:ln w="9525">
                  <a:noFill/>
                  <a:miter lim="800000"/>
                  <a:headEnd/>
                  <a:tailEnd/>
                </a:ln>
              </p:spPr>
              <p:txBody>
                <a:bodyPr/>
                <a:lstStyle/>
                <a:p>
                  <a:endParaRPr lang="en-US"/>
                </a:p>
              </p:txBody>
            </p:sp>
            <p:sp>
              <p:nvSpPr>
                <p:cNvPr id="213" name="Rectangle 217">
                  <a:extLst>
                    <a:ext uri="{FF2B5EF4-FFF2-40B4-BE49-F238E27FC236}">
                      <a16:creationId xmlns:a16="http://schemas.microsoft.com/office/drawing/2014/main" id="{B857C1F6-C73A-49B2-98A5-C764D3604511}"/>
                    </a:ext>
                  </a:extLst>
                </p:cNvPr>
                <p:cNvSpPr>
                  <a:spLocks noChangeAspect="1" noChangeArrowheads="1"/>
                </p:cNvSpPr>
                <p:nvPr/>
              </p:nvSpPr>
              <p:spPr bwMode="auto">
                <a:xfrm>
                  <a:off x="3578" y="1896"/>
                  <a:ext cx="11" cy="5"/>
                </a:xfrm>
                <a:prstGeom prst="rect">
                  <a:avLst/>
                </a:prstGeom>
                <a:solidFill>
                  <a:srgbClr val="AA2E00"/>
                </a:solidFill>
                <a:ln w="9525">
                  <a:noFill/>
                  <a:miter lim="800000"/>
                  <a:headEnd/>
                  <a:tailEnd/>
                </a:ln>
              </p:spPr>
              <p:txBody>
                <a:bodyPr/>
                <a:lstStyle/>
                <a:p>
                  <a:endParaRPr lang="en-US"/>
                </a:p>
              </p:txBody>
            </p:sp>
            <p:sp>
              <p:nvSpPr>
                <p:cNvPr id="214" name="Rectangle 218">
                  <a:extLst>
                    <a:ext uri="{FF2B5EF4-FFF2-40B4-BE49-F238E27FC236}">
                      <a16:creationId xmlns:a16="http://schemas.microsoft.com/office/drawing/2014/main" id="{83131C46-5912-4043-B98A-C7F2A7CD0731}"/>
                    </a:ext>
                  </a:extLst>
                </p:cNvPr>
                <p:cNvSpPr>
                  <a:spLocks noChangeAspect="1" noChangeArrowheads="1"/>
                </p:cNvSpPr>
                <p:nvPr/>
              </p:nvSpPr>
              <p:spPr bwMode="auto">
                <a:xfrm>
                  <a:off x="3601" y="1896"/>
                  <a:ext cx="11" cy="5"/>
                </a:xfrm>
                <a:prstGeom prst="rect">
                  <a:avLst/>
                </a:prstGeom>
                <a:solidFill>
                  <a:srgbClr val="AA2E00"/>
                </a:solidFill>
                <a:ln w="9525">
                  <a:noFill/>
                  <a:miter lim="800000"/>
                  <a:headEnd/>
                  <a:tailEnd/>
                </a:ln>
              </p:spPr>
              <p:txBody>
                <a:bodyPr/>
                <a:lstStyle/>
                <a:p>
                  <a:endParaRPr lang="en-US"/>
                </a:p>
              </p:txBody>
            </p:sp>
            <p:sp>
              <p:nvSpPr>
                <p:cNvPr id="215" name="Rectangle 219">
                  <a:extLst>
                    <a:ext uri="{FF2B5EF4-FFF2-40B4-BE49-F238E27FC236}">
                      <a16:creationId xmlns:a16="http://schemas.microsoft.com/office/drawing/2014/main" id="{84A93DA8-A437-450A-98E0-4FFD0CA6B275}"/>
                    </a:ext>
                  </a:extLst>
                </p:cNvPr>
                <p:cNvSpPr>
                  <a:spLocks noChangeAspect="1" noChangeArrowheads="1"/>
                </p:cNvSpPr>
                <p:nvPr/>
              </p:nvSpPr>
              <p:spPr bwMode="auto">
                <a:xfrm>
                  <a:off x="3623" y="1896"/>
                  <a:ext cx="12" cy="5"/>
                </a:xfrm>
                <a:prstGeom prst="rect">
                  <a:avLst/>
                </a:prstGeom>
                <a:solidFill>
                  <a:srgbClr val="AA2E00"/>
                </a:solidFill>
                <a:ln w="9525">
                  <a:noFill/>
                  <a:miter lim="800000"/>
                  <a:headEnd/>
                  <a:tailEnd/>
                </a:ln>
              </p:spPr>
              <p:txBody>
                <a:bodyPr/>
                <a:lstStyle/>
                <a:p>
                  <a:endParaRPr lang="en-US"/>
                </a:p>
              </p:txBody>
            </p:sp>
            <p:sp>
              <p:nvSpPr>
                <p:cNvPr id="216" name="Rectangle 220">
                  <a:extLst>
                    <a:ext uri="{FF2B5EF4-FFF2-40B4-BE49-F238E27FC236}">
                      <a16:creationId xmlns:a16="http://schemas.microsoft.com/office/drawing/2014/main" id="{7DE0B03C-30D1-43E2-B87C-475ADE4DF1D1}"/>
                    </a:ext>
                  </a:extLst>
                </p:cNvPr>
                <p:cNvSpPr>
                  <a:spLocks noChangeAspect="1" noChangeArrowheads="1"/>
                </p:cNvSpPr>
                <p:nvPr/>
              </p:nvSpPr>
              <p:spPr bwMode="auto">
                <a:xfrm>
                  <a:off x="3646" y="1896"/>
                  <a:ext cx="11" cy="5"/>
                </a:xfrm>
                <a:prstGeom prst="rect">
                  <a:avLst/>
                </a:prstGeom>
                <a:solidFill>
                  <a:srgbClr val="AA2E00"/>
                </a:solidFill>
                <a:ln w="9525">
                  <a:noFill/>
                  <a:miter lim="800000"/>
                  <a:headEnd/>
                  <a:tailEnd/>
                </a:ln>
              </p:spPr>
              <p:txBody>
                <a:bodyPr/>
                <a:lstStyle/>
                <a:p>
                  <a:endParaRPr lang="en-US"/>
                </a:p>
              </p:txBody>
            </p:sp>
            <p:sp>
              <p:nvSpPr>
                <p:cNvPr id="217" name="Rectangle 221">
                  <a:extLst>
                    <a:ext uri="{FF2B5EF4-FFF2-40B4-BE49-F238E27FC236}">
                      <a16:creationId xmlns:a16="http://schemas.microsoft.com/office/drawing/2014/main" id="{10CA5D8D-AC74-42BF-AA9F-22EE57F284CD}"/>
                    </a:ext>
                  </a:extLst>
                </p:cNvPr>
                <p:cNvSpPr>
                  <a:spLocks noChangeAspect="1" noChangeArrowheads="1"/>
                </p:cNvSpPr>
                <p:nvPr/>
              </p:nvSpPr>
              <p:spPr bwMode="auto">
                <a:xfrm>
                  <a:off x="3669" y="1896"/>
                  <a:ext cx="11" cy="5"/>
                </a:xfrm>
                <a:prstGeom prst="rect">
                  <a:avLst/>
                </a:prstGeom>
                <a:solidFill>
                  <a:srgbClr val="AA2E00"/>
                </a:solidFill>
                <a:ln w="9525">
                  <a:noFill/>
                  <a:miter lim="800000"/>
                  <a:headEnd/>
                  <a:tailEnd/>
                </a:ln>
              </p:spPr>
              <p:txBody>
                <a:bodyPr/>
                <a:lstStyle/>
                <a:p>
                  <a:endParaRPr lang="en-US"/>
                </a:p>
              </p:txBody>
            </p:sp>
            <p:sp>
              <p:nvSpPr>
                <p:cNvPr id="218" name="Rectangle 222">
                  <a:extLst>
                    <a:ext uri="{FF2B5EF4-FFF2-40B4-BE49-F238E27FC236}">
                      <a16:creationId xmlns:a16="http://schemas.microsoft.com/office/drawing/2014/main" id="{EA8DD587-14A0-4B96-88C6-4172A2B67AC8}"/>
                    </a:ext>
                  </a:extLst>
                </p:cNvPr>
                <p:cNvSpPr>
                  <a:spLocks noChangeAspect="1" noChangeArrowheads="1"/>
                </p:cNvSpPr>
                <p:nvPr/>
              </p:nvSpPr>
              <p:spPr bwMode="auto">
                <a:xfrm>
                  <a:off x="3691" y="1896"/>
                  <a:ext cx="12" cy="5"/>
                </a:xfrm>
                <a:prstGeom prst="rect">
                  <a:avLst/>
                </a:prstGeom>
                <a:solidFill>
                  <a:srgbClr val="AA2E00"/>
                </a:solidFill>
                <a:ln w="9525">
                  <a:noFill/>
                  <a:miter lim="800000"/>
                  <a:headEnd/>
                  <a:tailEnd/>
                </a:ln>
              </p:spPr>
              <p:txBody>
                <a:bodyPr/>
                <a:lstStyle/>
                <a:p>
                  <a:endParaRPr lang="en-US"/>
                </a:p>
              </p:txBody>
            </p:sp>
            <p:sp>
              <p:nvSpPr>
                <p:cNvPr id="219" name="Rectangle 223">
                  <a:extLst>
                    <a:ext uri="{FF2B5EF4-FFF2-40B4-BE49-F238E27FC236}">
                      <a16:creationId xmlns:a16="http://schemas.microsoft.com/office/drawing/2014/main" id="{AF497E17-0F19-4488-A0F8-BD6EF91200CE}"/>
                    </a:ext>
                  </a:extLst>
                </p:cNvPr>
                <p:cNvSpPr>
                  <a:spLocks noChangeAspect="1" noChangeArrowheads="1"/>
                </p:cNvSpPr>
                <p:nvPr/>
              </p:nvSpPr>
              <p:spPr bwMode="auto">
                <a:xfrm>
                  <a:off x="3714" y="1896"/>
                  <a:ext cx="11" cy="5"/>
                </a:xfrm>
                <a:prstGeom prst="rect">
                  <a:avLst/>
                </a:prstGeom>
                <a:solidFill>
                  <a:srgbClr val="AA2E00"/>
                </a:solidFill>
                <a:ln w="9525">
                  <a:noFill/>
                  <a:miter lim="800000"/>
                  <a:headEnd/>
                  <a:tailEnd/>
                </a:ln>
              </p:spPr>
              <p:txBody>
                <a:bodyPr/>
                <a:lstStyle/>
                <a:p>
                  <a:endParaRPr lang="en-US"/>
                </a:p>
              </p:txBody>
            </p:sp>
            <p:sp>
              <p:nvSpPr>
                <p:cNvPr id="220" name="Rectangle 224">
                  <a:extLst>
                    <a:ext uri="{FF2B5EF4-FFF2-40B4-BE49-F238E27FC236}">
                      <a16:creationId xmlns:a16="http://schemas.microsoft.com/office/drawing/2014/main" id="{E4C8FF9C-12C2-4396-8F96-800BD9E41476}"/>
                    </a:ext>
                  </a:extLst>
                </p:cNvPr>
                <p:cNvSpPr>
                  <a:spLocks noChangeAspect="1" noChangeArrowheads="1"/>
                </p:cNvSpPr>
                <p:nvPr/>
              </p:nvSpPr>
              <p:spPr bwMode="auto">
                <a:xfrm>
                  <a:off x="3737" y="1896"/>
                  <a:ext cx="11" cy="5"/>
                </a:xfrm>
                <a:prstGeom prst="rect">
                  <a:avLst/>
                </a:prstGeom>
                <a:solidFill>
                  <a:srgbClr val="AA2E00"/>
                </a:solidFill>
                <a:ln w="9525">
                  <a:noFill/>
                  <a:miter lim="800000"/>
                  <a:headEnd/>
                  <a:tailEnd/>
                </a:ln>
              </p:spPr>
              <p:txBody>
                <a:bodyPr/>
                <a:lstStyle/>
                <a:p>
                  <a:endParaRPr lang="en-US"/>
                </a:p>
              </p:txBody>
            </p:sp>
            <p:sp>
              <p:nvSpPr>
                <p:cNvPr id="221" name="Rectangle 225">
                  <a:extLst>
                    <a:ext uri="{FF2B5EF4-FFF2-40B4-BE49-F238E27FC236}">
                      <a16:creationId xmlns:a16="http://schemas.microsoft.com/office/drawing/2014/main" id="{227C3182-038D-42A8-88CD-02239A70EA39}"/>
                    </a:ext>
                  </a:extLst>
                </p:cNvPr>
                <p:cNvSpPr>
                  <a:spLocks noChangeAspect="1" noChangeArrowheads="1"/>
                </p:cNvSpPr>
                <p:nvPr/>
              </p:nvSpPr>
              <p:spPr bwMode="auto">
                <a:xfrm>
                  <a:off x="3759" y="1896"/>
                  <a:ext cx="12" cy="5"/>
                </a:xfrm>
                <a:prstGeom prst="rect">
                  <a:avLst/>
                </a:prstGeom>
                <a:solidFill>
                  <a:srgbClr val="AA2E00"/>
                </a:solidFill>
                <a:ln w="9525">
                  <a:noFill/>
                  <a:miter lim="800000"/>
                  <a:headEnd/>
                  <a:tailEnd/>
                </a:ln>
              </p:spPr>
              <p:txBody>
                <a:bodyPr/>
                <a:lstStyle/>
                <a:p>
                  <a:endParaRPr lang="en-US"/>
                </a:p>
              </p:txBody>
            </p:sp>
            <p:sp>
              <p:nvSpPr>
                <p:cNvPr id="222" name="Rectangle 226">
                  <a:extLst>
                    <a:ext uri="{FF2B5EF4-FFF2-40B4-BE49-F238E27FC236}">
                      <a16:creationId xmlns:a16="http://schemas.microsoft.com/office/drawing/2014/main" id="{4104B774-A09D-4F3E-8AE5-AB59DD81F61F}"/>
                    </a:ext>
                  </a:extLst>
                </p:cNvPr>
                <p:cNvSpPr>
                  <a:spLocks noChangeAspect="1" noChangeArrowheads="1"/>
                </p:cNvSpPr>
                <p:nvPr/>
              </p:nvSpPr>
              <p:spPr bwMode="auto">
                <a:xfrm>
                  <a:off x="3782" y="1896"/>
                  <a:ext cx="11" cy="5"/>
                </a:xfrm>
                <a:prstGeom prst="rect">
                  <a:avLst/>
                </a:prstGeom>
                <a:solidFill>
                  <a:srgbClr val="AA2E00"/>
                </a:solidFill>
                <a:ln w="9525">
                  <a:noFill/>
                  <a:miter lim="800000"/>
                  <a:headEnd/>
                  <a:tailEnd/>
                </a:ln>
              </p:spPr>
              <p:txBody>
                <a:bodyPr/>
                <a:lstStyle/>
                <a:p>
                  <a:endParaRPr lang="en-US"/>
                </a:p>
              </p:txBody>
            </p:sp>
            <p:sp>
              <p:nvSpPr>
                <p:cNvPr id="223" name="Rectangle 227">
                  <a:extLst>
                    <a:ext uri="{FF2B5EF4-FFF2-40B4-BE49-F238E27FC236}">
                      <a16:creationId xmlns:a16="http://schemas.microsoft.com/office/drawing/2014/main" id="{4644C5CD-F77E-433A-8ED8-2F47068494BF}"/>
                    </a:ext>
                  </a:extLst>
                </p:cNvPr>
                <p:cNvSpPr>
                  <a:spLocks noChangeAspect="1" noChangeArrowheads="1"/>
                </p:cNvSpPr>
                <p:nvPr/>
              </p:nvSpPr>
              <p:spPr bwMode="auto">
                <a:xfrm>
                  <a:off x="3805" y="1896"/>
                  <a:ext cx="10" cy="5"/>
                </a:xfrm>
                <a:prstGeom prst="rect">
                  <a:avLst/>
                </a:prstGeom>
                <a:solidFill>
                  <a:srgbClr val="AA2E00"/>
                </a:solidFill>
                <a:ln w="9525">
                  <a:noFill/>
                  <a:miter lim="800000"/>
                  <a:headEnd/>
                  <a:tailEnd/>
                </a:ln>
              </p:spPr>
              <p:txBody>
                <a:bodyPr/>
                <a:lstStyle/>
                <a:p>
                  <a:endParaRPr lang="en-US"/>
                </a:p>
              </p:txBody>
            </p:sp>
            <p:sp>
              <p:nvSpPr>
                <p:cNvPr id="224" name="Rectangle 228">
                  <a:extLst>
                    <a:ext uri="{FF2B5EF4-FFF2-40B4-BE49-F238E27FC236}">
                      <a16:creationId xmlns:a16="http://schemas.microsoft.com/office/drawing/2014/main" id="{6C774710-154D-49DF-A910-8177CC635918}"/>
                    </a:ext>
                  </a:extLst>
                </p:cNvPr>
                <p:cNvSpPr>
                  <a:spLocks noChangeAspect="1" noChangeArrowheads="1"/>
                </p:cNvSpPr>
                <p:nvPr/>
              </p:nvSpPr>
              <p:spPr bwMode="auto">
                <a:xfrm>
                  <a:off x="3827" y="1896"/>
                  <a:ext cx="11" cy="5"/>
                </a:xfrm>
                <a:prstGeom prst="rect">
                  <a:avLst/>
                </a:prstGeom>
                <a:solidFill>
                  <a:srgbClr val="AA2E00"/>
                </a:solidFill>
                <a:ln w="9525">
                  <a:noFill/>
                  <a:miter lim="800000"/>
                  <a:headEnd/>
                  <a:tailEnd/>
                </a:ln>
              </p:spPr>
              <p:txBody>
                <a:bodyPr/>
                <a:lstStyle/>
                <a:p>
                  <a:endParaRPr lang="en-US"/>
                </a:p>
              </p:txBody>
            </p:sp>
            <p:sp>
              <p:nvSpPr>
                <p:cNvPr id="225" name="Rectangle 229">
                  <a:extLst>
                    <a:ext uri="{FF2B5EF4-FFF2-40B4-BE49-F238E27FC236}">
                      <a16:creationId xmlns:a16="http://schemas.microsoft.com/office/drawing/2014/main" id="{2EDC1DC6-0C6D-4DD9-A3E1-515E537D4B21}"/>
                    </a:ext>
                  </a:extLst>
                </p:cNvPr>
                <p:cNvSpPr>
                  <a:spLocks noChangeAspect="1" noChangeArrowheads="1"/>
                </p:cNvSpPr>
                <p:nvPr/>
              </p:nvSpPr>
              <p:spPr bwMode="auto">
                <a:xfrm>
                  <a:off x="3849" y="1896"/>
                  <a:ext cx="12" cy="5"/>
                </a:xfrm>
                <a:prstGeom prst="rect">
                  <a:avLst/>
                </a:prstGeom>
                <a:solidFill>
                  <a:srgbClr val="AA2E00"/>
                </a:solidFill>
                <a:ln w="9525">
                  <a:noFill/>
                  <a:miter lim="800000"/>
                  <a:headEnd/>
                  <a:tailEnd/>
                </a:ln>
              </p:spPr>
              <p:txBody>
                <a:bodyPr/>
                <a:lstStyle/>
                <a:p>
                  <a:endParaRPr lang="en-US"/>
                </a:p>
              </p:txBody>
            </p:sp>
            <p:sp>
              <p:nvSpPr>
                <p:cNvPr id="226" name="Rectangle 230">
                  <a:extLst>
                    <a:ext uri="{FF2B5EF4-FFF2-40B4-BE49-F238E27FC236}">
                      <a16:creationId xmlns:a16="http://schemas.microsoft.com/office/drawing/2014/main" id="{0749FC94-A5BD-4F18-8ADD-66050A1E9F91}"/>
                    </a:ext>
                  </a:extLst>
                </p:cNvPr>
                <p:cNvSpPr>
                  <a:spLocks noChangeAspect="1" noChangeArrowheads="1"/>
                </p:cNvSpPr>
                <p:nvPr/>
              </p:nvSpPr>
              <p:spPr bwMode="auto">
                <a:xfrm>
                  <a:off x="3872" y="1896"/>
                  <a:ext cx="11" cy="5"/>
                </a:xfrm>
                <a:prstGeom prst="rect">
                  <a:avLst/>
                </a:prstGeom>
                <a:solidFill>
                  <a:srgbClr val="AA2E00"/>
                </a:solidFill>
                <a:ln w="9525">
                  <a:noFill/>
                  <a:miter lim="800000"/>
                  <a:headEnd/>
                  <a:tailEnd/>
                </a:ln>
              </p:spPr>
              <p:txBody>
                <a:bodyPr/>
                <a:lstStyle/>
                <a:p>
                  <a:endParaRPr lang="en-US"/>
                </a:p>
              </p:txBody>
            </p:sp>
            <p:sp>
              <p:nvSpPr>
                <p:cNvPr id="227" name="Rectangle 231">
                  <a:extLst>
                    <a:ext uri="{FF2B5EF4-FFF2-40B4-BE49-F238E27FC236}">
                      <a16:creationId xmlns:a16="http://schemas.microsoft.com/office/drawing/2014/main" id="{2A5AD60D-4FCA-4976-839A-936C3B3E6066}"/>
                    </a:ext>
                  </a:extLst>
                </p:cNvPr>
                <p:cNvSpPr>
                  <a:spLocks noChangeAspect="1" noChangeArrowheads="1"/>
                </p:cNvSpPr>
                <p:nvPr/>
              </p:nvSpPr>
              <p:spPr bwMode="auto">
                <a:xfrm>
                  <a:off x="3895" y="1896"/>
                  <a:ext cx="11" cy="5"/>
                </a:xfrm>
                <a:prstGeom prst="rect">
                  <a:avLst/>
                </a:prstGeom>
                <a:solidFill>
                  <a:srgbClr val="AA2E00"/>
                </a:solidFill>
                <a:ln w="9525">
                  <a:noFill/>
                  <a:miter lim="800000"/>
                  <a:headEnd/>
                  <a:tailEnd/>
                </a:ln>
              </p:spPr>
              <p:txBody>
                <a:bodyPr/>
                <a:lstStyle/>
                <a:p>
                  <a:endParaRPr lang="en-US"/>
                </a:p>
              </p:txBody>
            </p:sp>
            <p:sp>
              <p:nvSpPr>
                <p:cNvPr id="228" name="Rectangle 232">
                  <a:extLst>
                    <a:ext uri="{FF2B5EF4-FFF2-40B4-BE49-F238E27FC236}">
                      <a16:creationId xmlns:a16="http://schemas.microsoft.com/office/drawing/2014/main" id="{9582674C-29E6-47F0-AFC1-8E836A23C5DB}"/>
                    </a:ext>
                  </a:extLst>
                </p:cNvPr>
                <p:cNvSpPr>
                  <a:spLocks noChangeAspect="1" noChangeArrowheads="1"/>
                </p:cNvSpPr>
                <p:nvPr/>
              </p:nvSpPr>
              <p:spPr bwMode="auto">
                <a:xfrm>
                  <a:off x="3917" y="1896"/>
                  <a:ext cx="10" cy="5"/>
                </a:xfrm>
                <a:prstGeom prst="rect">
                  <a:avLst/>
                </a:prstGeom>
                <a:solidFill>
                  <a:srgbClr val="AA2E00"/>
                </a:solidFill>
                <a:ln w="9525">
                  <a:noFill/>
                  <a:miter lim="800000"/>
                  <a:headEnd/>
                  <a:tailEnd/>
                </a:ln>
              </p:spPr>
              <p:txBody>
                <a:bodyPr/>
                <a:lstStyle/>
                <a:p>
                  <a:endParaRPr lang="en-US"/>
                </a:p>
              </p:txBody>
            </p:sp>
            <p:sp>
              <p:nvSpPr>
                <p:cNvPr id="229" name="Freeform 233">
                  <a:extLst>
                    <a:ext uri="{FF2B5EF4-FFF2-40B4-BE49-F238E27FC236}">
                      <a16:creationId xmlns:a16="http://schemas.microsoft.com/office/drawing/2014/main" id="{F83E4512-0ECC-4438-B68B-EA1B6465D4DA}"/>
                    </a:ext>
                  </a:extLst>
                </p:cNvPr>
                <p:cNvSpPr>
                  <a:spLocks noChangeAspect="1"/>
                </p:cNvSpPr>
                <p:nvPr/>
              </p:nvSpPr>
              <p:spPr bwMode="auto">
                <a:xfrm>
                  <a:off x="2518" y="1897"/>
                  <a:ext cx="12" cy="8"/>
                </a:xfrm>
                <a:custGeom>
                  <a:avLst/>
                  <a:gdLst/>
                  <a:ahLst/>
                  <a:cxnLst>
                    <a:cxn ang="0">
                      <a:pos x="0" y="7"/>
                    </a:cxn>
                    <a:cxn ang="0">
                      <a:pos x="34" y="0"/>
                    </a:cxn>
                    <a:cxn ang="0">
                      <a:pos x="37" y="16"/>
                    </a:cxn>
                    <a:cxn ang="0">
                      <a:pos x="3" y="23"/>
                    </a:cxn>
                    <a:cxn ang="0">
                      <a:pos x="0" y="7"/>
                    </a:cxn>
                  </a:cxnLst>
                  <a:rect l="0" t="0" r="r" b="b"/>
                  <a:pathLst>
                    <a:path w="37" h="23">
                      <a:moveTo>
                        <a:pt x="0" y="7"/>
                      </a:moveTo>
                      <a:lnTo>
                        <a:pt x="34" y="0"/>
                      </a:lnTo>
                      <a:lnTo>
                        <a:pt x="37" y="16"/>
                      </a:lnTo>
                      <a:lnTo>
                        <a:pt x="3" y="23"/>
                      </a:lnTo>
                      <a:lnTo>
                        <a:pt x="0" y="7"/>
                      </a:lnTo>
                      <a:close/>
                    </a:path>
                  </a:pathLst>
                </a:custGeom>
                <a:solidFill>
                  <a:srgbClr val="AA2E00"/>
                </a:solidFill>
                <a:ln w="9525">
                  <a:noFill/>
                  <a:round/>
                  <a:headEnd/>
                  <a:tailEnd/>
                </a:ln>
              </p:spPr>
              <p:txBody>
                <a:bodyPr/>
                <a:lstStyle/>
                <a:p>
                  <a:endParaRPr lang="en-US"/>
                </a:p>
              </p:txBody>
            </p:sp>
            <p:sp>
              <p:nvSpPr>
                <p:cNvPr id="230" name="Freeform 234">
                  <a:extLst>
                    <a:ext uri="{FF2B5EF4-FFF2-40B4-BE49-F238E27FC236}">
                      <a16:creationId xmlns:a16="http://schemas.microsoft.com/office/drawing/2014/main" id="{6D7F04ED-BDA2-42C7-A845-571508170E12}"/>
                    </a:ext>
                  </a:extLst>
                </p:cNvPr>
                <p:cNvSpPr>
                  <a:spLocks noChangeAspect="1"/>
                </p:cNvSpPr>
                <p:nvPr/>
              </p:nvSpPr>
              <p:spPr bwMode="auto">
                <a:xfrm>
                  <a:off x="2539" y="1888"/>
                  <a:ext cx="11" cy="10"/>
                </a:xfrm>
                <a:custGeom>
                  <a:avLst/>
                  <a:gdLst/>
                  <a:ahLst/>
                  <a:cxnLst>
                    <a:cxn ang="0">
                      <a:pos x="0" y="15"/>
                    </a:cxn>
                    <a:cxn ang="0">
                      <a:pos x="25" y="0"/>
                    </a:cxn>
                    <a:cxn ang="0">
                      <a:pos x="34" y="14"/>
                    </a:cxn>
                    <a:cxn ang="0">
                      <a:pos x="9" y="29"/>
                    </a:cxn>
                    <a:cxn ang="0">
                      <a:pos x="0" y="15"/>
                    </a:cxn>
                  </a:cxnLst>
                  <a:rect l="0" t="0" r="r" b="b"/>
                  <a:pathLst>
                    <a:path w="34" h="29">
                      <a:moveTo>
                        <a:pt x="0" y="15"/>
                      </a:moveTo>
                      <a:lnTo>
                        <a:pt x="25" y="0"/>
                      </a:lnTo>
                      <a:lnTo>
                        <a:pt x="34" y="14"/>
                      </a:lnTo>
                      <a:lnTo>
                        <a:pt x="9" y="29"/>
                      </a:lnTo>
                      <a:lnTo>
                        <a:pt x="0" y="15"/>
                      </a:lnTo>
                      <a:close/>
                    </a:path>
                  </a:pathLst>
                </a:custGeom>
                <a:solidFill>
                  <a:srgbClr val="AA2E00"/>
                </a:solidFill>
                <a:ln w="9525">
                  <a:noFill/>
                  <a:round/>
                  <a:headEnd/>
                  <a:tailEnd/>
                </a:ln>
              </p:spPr>
              <p:txBody>
                <a:bodyPr/>
                <a:lstStyle/>
                <a:p>
                  <a:endParaRPr lang="en-US"/>
                </a:p>
              </p:txBody>
            </p:sp>
            <p:sp>
              <p:nvSpPr>
                <p:cNvPr id="231" name="Freeform 235">
                  <a:extLst>
                    <a:ext uri="{FF2B5EF4-FFF2-40B4-BE49-F238E27FC236}">
                      <a16:creationId xmlns:a16="http://schemas.microsoft.com/office/drawing/2014/main" id="{AD5D947D-EE30-47E7-BCCD-E7ECAC72CFC4}"/>
                    </a:ext>
                  </a:extLst>
                </p:cNvPr>
                <p:cNvSpPr>
                  <a:spLocks noChangeAspect="1"/>
                </p:cNvSpPr>
                <p:nvPr/>
              </p:nvSpPr>
              <p:spPr bwMode="auto">
                <a:xfrm>
                  <a:off x="2547" y="1888"/>
                  <a:ext cx="5" cy="5"/>
                </a:xfrm>
                <a:custGeom>
                  <a:avLst/>
                  <a:gdLst/>
                  <a:ahLst/>
                  <a:cxnLst>
                    <a:cxn ang="0">
                      <a:pos x="0" y="3"/>
                    </a:cxn>
                    <a:cxn ang="0">
                      <a:pos x="3" y="0"/>
                    </a:cxn>
                    <a:cxn ang="0">
                      <a:pos x="15" y="12"/>
                    </a:cxn>
                    <a:cxn ang="0">
                      <a:pos x="12" y="15"/>
                    </a:cxn>
                    <a:cxn ang="0">
                      <a:pos x="0" y="3"/>
                    </a:cxn>
                  </a:cxnLst>
                  <a:rect l="0" t="0" r="r" b="b"/>
                  <a:pathLst>
                    <a:path w="15" h="15">
                      <a:moveTo>
                        <a:pt x="0" y="3"/>
                      </a:moveTo>
                      <a:lnTo>
                        <a:pt x="3" y="0"/>
                      </a:lnTo>
                      <a:lnTo>
                        <a:pt x="15" y="12"/>
                      </a:lnTo>
                      <a:lnTo>
                        <a:pt x="12" y="15"/>
                      </a:lnTo>
                      <a:lnTo>
                        <a:pt x="0" y="3"/>
                      </a:lnTo>
                      <a:close/>
                    </a:path>
                  </a:pathLst>
                </a:custGeom>
                <a:solidFill>
                  <a:srgbClr val="AA2E00"/>
                </a:solidFill>
                <a:ln w="9525">
                  <a:noFill/>
                  <a:round/>
                  <a:headEnd/>
                  <a:tailEnd/>
                </a:ln>
              </p:spPr>
              <p:txBody>
                <a:bodyPr/>
                <a:lstStyle/>
                <a:p>
                  <a:endParaRPr lang="en-US"/>
                </a:p>
              </p:txBody>
            </p:sp>
            <p:sp>
              <p:nvSpPr>
                <p:cNvPr id="232" name="Freeform 236">
                  <a:extLst>
                    <a:ext uri="{FF2B5EF4-FFF2-40B4-BE49-F238E27FC236}">
                      <a16:creationId xmlns:a16="http://schemas.microsoft.com/office/drawing/2014/main" id="{5F3A4DC0-0BB3-4B93-AA54-43E15D280478}"/>
                    </a:ext>
                  </a:extLst>
                </p:cNvPr>
                <p:cNvSpPr>
                  <a:spLocks noChangeAspect="1"/>
                </p:cNvSpPr>
                <p:nvPr/>
              </p:nvSpPr>
              <p:spPr bwMode="auto">
                <a:xfrm>
                  <a:off x="2555" y="1874"/>
                  <a:ext cx="10" cy="10"/>
                </a:xfrm>
                <a:custGeom>
                  <a:avLst/>
                  <a:gdLst/>
                  <a:ahLst/>
                  <a:cxnLst>
                    <a:cxn ang="0">
                      <a:pos x="0" y="19"/>
                    </a:cxn>
                    <a:cxn ang="0">
                      <a:pos x="15" y="0"/>
                    </a:cxn>
                    <a:cxn ang="0">
                      <a:pos x="29" y="10"/>
                    </a:cxn>
                    <a:cxn ang="0">
                      <a:pos x="14" y="30"/>
                    </a:cxn>
                    <a:cxn ang="0">
                      <a:pos x="0" y="19"/>
                    </a:cxn>
                  </a:cxnLst>
                  <a:rect l="0" t="0" r="r" b="b"/>
                  <a:pathLst>
                    <a:path w="29" h="30">
                      <a:moveTo>
                        <a:pt x="0" y="19"/>
                      </a:moveTo>
                      <a:lnTo>
                        <a:pt x="15" y="0"/>
                      </a:lnTo>
                      <a:lnTo>
                        <a:pt x="29" y="10"/>
                      </a:lnTo>
                      <a:lnTo>
                        <a:pt x="14" y="30"/>
                      </a:lnTo>
                      <a:lnTo>
                        <a:pt x="0" y="19"/>
                      </a:lnTo>
                      <a:close/>
                    </a:path>
                  </a:pathLst>
                </a:custGeom>
                <a:solidFill>
                  <a:srgbClr val="AA2E00"/>
                </a:solidFill>
                <a:ln w="9525">
                  <a:noFill/>
                  <a:round/>
                  <a:headEnd/>
                  <a:tailEnd/>
                </a:ln>
              </p:spPr>
              <p:txBody>
                <a:bodyPr/>
                <a:lstStyle/>
                <a:p>
                  <a:endParaRPr lang="en-US"/>
                </a:p>
              </p:txBody>
            </p:sp>
            <p:sp>
              <p:nvSpPr>
                <p:cNvPr id="233" name="Freeform 237">
                  <a:extLst>
                    <a:ext uri="{FF2B5EF4-FFF2-40B4-BE49-F238E27FC236}">
                      <a16:creationId xmlns:a16="http://schemas.microsoft.com/office/drawing/2014/main" id="{38EDE721-2ED8-40C7-A50F-313E803D6CE2}"/>
                    </a:ext>
                  </a:extLst>
                </p:cNvPr>
                <p:cNvSpPr>
                  <a:spLocks noChangeAspect="1"/>
                </p:cNvSpPr>
                <p:nvPr/>
              </p:nvSpPr>
              <p:spPr bwMode="auto">
                <a:xfrm>
                  <a:off x="2560" y="1871"/>
                  <a:ext cx="7" cy="6"/>
                </a:xfrm>
                <a:custGeom>
                  <a:avLst/>
                  <a:gdLst/>
                  <a:ahLst/>
                  <a:cxnLst>
                    <a:cxn ang="0">
                      <a:pos x="0" y="11"/>
                    </a:cxn>
                    <a:cxn ang="0">
                      <a:pos x="5" y="0"/>
                    </a:cxn>
                    <a:cxn ang="0">
                      <a:pos x="20" y="6"/>
                    </a:cxn>
                    <a:cxn ang="0">
                      <a:pos x="15" y="17"/>
                    </a:cxn>
                    <a:cxn ang="0">
                      <a:pos x="0" y="11"/>
                    </a:cxn>
                  </a:cxnLst>
                  <a:rect l="0" t="0" r="r" b="b"/>
                  <a:pathLst>
                    <a:path w="20" h="17">
                      <a:moveTo>
                        <a:pt x="0" y="11"/>
                      </a:moveTo>
                      <a:lnTo>
                        <a:pt x="5" y="0"/>
                      </a:lnTo>
                      <a:lnTo>
                        <a:pt x="20" y="6"/>
                      </a:lnTo>
                      <a:lnTo>
                        <a:pt x="15" y="17"/>
                      </a:lnTo>
                      <a:lnTo>
                        <a:pt x="0" y="11"/>
                      </a:lnTo>
                      <a:close/>
                    </a:path>
                  </a:pathLst>
                </a:custGeom>
                <a:solidFill>
                  <a:srgbClr val="AA2E00"/>
                </a:solidFill>
                <a:ln w="9525">
                  <a:noFill/>
                  <a:round/>
                  <a:headEnd/>
                  <a:tailEnd/>
                </a:ln>
              </p:spPr>
              <p:txBody>
                <a:bodyPr/>
                <a:lstStyle/>
                <a:p>
                  <a:endParaRPr lang="en-US"/>
                </a:p>
              </p:txBody>
            </p:sp>
            <p:sp>
              <p:nvSpPr>
                <p:cNvPr id="234" name="Freeform 238">
                  <a:extLst>
                    <a:ext uri="{FF2B5EF4-FFF2-40B4-BE49-F238E27FC236}">
                      <a16:creationId xmlns:a16="http://schemas.microsoft.com/office/drawing/2014/main" id="{7D4614D6-FFD7-4D4A-8314-9F35C16B6880}"/>
                    </a:ext>
                  </a:extLst>
                </p:cNvPr>
                <p:cNvSpPr>
                  <a:spLocks noChangeAspect="1"/>
                </p:cNvSpPr>
                <p:nvPr/>
              </p:nvSpPr>
              <p:spPr bwMode="auto">
                <a:xfrm>
                  <a:off x="2565" y="1852"/>
                  <a:ext cx="8" cy="10"/>
                </a:xfrm>
                <a:custGeom>
                  <a:avLst/>
                  <a:gdLst/>
                  <a:ahLst/>
                  <a:cxnLst>
                    <a:cxn ang="0">
                      <a:pos x="0" y="27"/>
                    </a:cxn>
                    <a:cxn ang="0">
                      <a:pos x="8" y="0"/>
                    </a:cxn>
                    <a:cxn ang="0">
                      <a:pos x="24" y="4"/>
                    </a:cxn>
                    <a:cxn ang="0">
                      <a:pos x="17" y="31"/>
                    </a:cxn>
                    <a:cxn ang="0">
                      <a:pos x="0" y="27"/>
                    </a:cxn>
                  </a:cxnLst>
                  <a:rect l="0" t="0" r="r" b="b"/>
                  <a:pathLst>
                    <a:path w="24" h="31">
                      <a:moveTo>
                        <a:pt x="0" y="27"/>
                      </a:moveTo>
                      <a:lnTo>
                        <a:pt x="8" y="0"/>
                      </a:lnTo>
                      <a:lnTo>
                        <a:pt x="24" y="4"/>
                      </a:lnTo>
                      <a:lnTo>
                        <a:pt x="17" y="31"/>
                      </a:lnTo>
                      <a:lnTo>
                        <a:pt x="0" y="27"/>
                      </a:lnTo>
                      <a:close/>
                    </a:path>
                  </a:pathLst>
                </a:custGeom>
                <a:solidFill>
                  <a:srgbClr val="AA2E00"/>
                </a:solidFill>
                <a:ln w="9525">
                  <a:noFill/>
                  <a:round/>
                  <a:headEnd/>
                  <a:tailEnd/>
                </a:ln>
              </p:spPr>
              <p:txBody>
                <a:bodyPr/>
                <a:lstStyle/>
                <a:p>
                  <a:endParaRPr lang="en-US"/>
                </a:p>
              </p:txBody>
            </p:sp>
            <p:sp>
              <p:nvSpPr>
                <p:cNvPr id="235" name="Rectangle 239">
                  <a:extLst>
                    <a:ext uri="{FF2B5EF4-FFF2-40B4-BE49-F238E27FC236}">
                      <a16:creationId xmlns:a16="http://schemas.microsoft.com/office/drawing/2014/main" id="{7CE80300-F421-4872-89BF-701E0198B52D}"/>
                    </a:ext>
                  </a:extLst>
                </p:cNvPr>
                <p:cNvSpPr>
                  <a:spLocks noChangeAspect="1" noChangeArrowheads="1"/>
                </p:cNvSpPr>
                <p:nvPr/>
              </p:nvSpPr>
              <p:spPr bwMode="auto">
                <a:xfrm>
                  <a:off x="2568" y="1851"/>
                  <a:ext cx="6" cy="2"/>
                </a:xfrm>
                <a:prstGeom prst="rect">
                  <a:avLst/>
                </a:prstGeom>
                <a:solidFill>
                  <a:srgbClr val="AA2E00"/>
                </a:solidFill>
                <a:ln w="9525">
                  <a:noFill/>
                  <a:miter lim="800000"/>
                  <a:headEnd/>
                  <a:tailEnd/>
                </a:ln>
              </p:spPr>
              <p:txBody>
                <a:bodyPr/>
                <a:lstStyle/>
                <a:p>
                  <a:endParaRPr lang="en-US"/>
                </a:p>
              </p:txBody>
            </p:sp>
            <p:sp>
              <p:nvSpPr>
                <p:cNvPr id="236" name="Rectangle 240">
                  <a:extLst>
                    <a:ext uri="{FF2B5EF4-FFF2-40B4-BE49-F238E27FC236}">
                      <a16:creationId xmlns:a16="http://schemas.microsoft.com/office/drawing/2014/main" id="{381CB21B-2C0D-4E16-9070-FFC79D7D66DF}"/>
                    </a:ext>
                  </a:extLst>
                </p:cNvPr>
                <p:cNvSpPr>
                  <a:spLocks noChangeAspect="1" noChangeArrowheads="1"/>
                </p:cNvSpPr>
                <p:nvPr/>
              </p:nvSpPr>
              <p:spPr bwMode="auto">
                <a:xfrm>
                  <a:off x="2570" y="1828"/>
                  <a:ext cx="5" cy="11"/>
                </a:xfrm>
                <a:prstGeom prst="rect">
                  <a:avLst/>
                </a:prstGeom>
                <a:solidFill>
                  <a:srgbClr val="AA2E00"/>
                </a:solidFill>
                <a:ln w="9525">
                  <a:noFill/>
                  <a:miter lim="800000"/>
                  <a:headEnd/>
                  <a:tailEnd/>
                </a:ln>
              </p:spPr>
              <p:txBody>
                <a:bodyPr/>
                <a:lstStyle/>
                <a:p>
                  <a:endParaRPr lang="en-US"/>
                </a:p>
              </p:txBody>
            </p:sp>
            <p:sp>
              <p:nvSpPr>
                <p:cNvPr id="237" name="Rectangle 241">
                  <a:extLst>
                    <a:ext uri="{FF2B5EF4-FFF2-40B4-BE49-F238E27FC236}">
                      <a16:creationId xmlns:a16="http://schemas.microsoft.com/office/drawing/2014/main" id="{1C63DC15-70B9-46AA-BC00-38F326C08A32}"/>
                    </a:ext>
                  </a:extLst>
                </p:cNvPr>
                <p:cNvSpPr>
                  <a:spLocks noChangeAspect="1" noChangeArrowheads="1"/>
                </p:cNvSpPr>
                <p:nvPr/>
              </p:nvSpPr>
              <p:spPr bwMode="auto">
                <a:xfrm>
                  <a:off x="2570" y="1805"/>
                  <a:ext cx="5" cy="12"/>
                </a:xfrm>
                <a:prstGeom prst="rect">
                  <a:avLst/>
                </a:prstGeom>
                <a:solidFill>
                  <a:srgbClr val="AA2E00"/>
                </a:solidFill>
                <a:ln w="9525">
                  <a:noFill/>
                  <a:miter lim="800000"/>
                  <a:headEnd/>
                  <a:tailEnd/>
                </a:ln>
              </p:spPr>
              <p:txBody>
                <a:bodyPr/>
                <a:lstStyle/>
                <a:p>
                  <a:endParaRPr lang="en-US"/>
                </a:p>
              </p:txBody>
            </p:sp>
            <p:sp>
              <p:nvSpPr>
                <p:cNvPr id="238" name="Rectangle 242">
                  <a:extLst>
                    <a:ext uri="{FF2B5EF4-FFF2-40B4-BE49-F238E27FC236}">
                      <a16:creationId xmlns:a16="http://schemas.microsoft.com/office/drawing/2014/main" id="{30E453AF-6FF7-43BA-82F9-1805CBB95C14}"/>
                    </a:ext>
                  </a:extLst>
                </p:cNvPr>
                <p:cNvSpPr>
                  <a:spLocks noChangeAspect="1" noChangeArrowheads="1"/>
                </p:cNvSpPr>
                <p:nvPr/>
              </p:nvSpPr>
              <p:spPr bwMode="auto">
                <a:xfrm>
                  <a:off x="2570" y="1782"/>
                  <a:ext cx="5" cy="12"/>
                </a:xfrm>
                <a:prstGeom prst="rect">
                  <a:avLst/>
                </a:prstGeom>
                <a:solidFill>
                  <a:srgbClr val="AA2E00"/>
                </a:solidFill>
                <a:ln w="9525">
                  <a:noFill/>
                  <a:miter lim="800000"/>
                  <a:headEnd/>
                  <a:tailEnd/>
                </a:ln>
              </p:spPr>
              <p:txBody>
                <a:bodyPr/>
                <a:lstStyle/>
                <a:p>
                  <a:endParaRPr lang="en-US"/>
                </a:p>
              </p:txBody>
            </p:sp>
            <p:sp>
              <p:nvSpPr>
                <p:cNvPr id="239" name="Rectangle 243">
                  <a:extLst>
                    <a:ext uri="{FF2B5EF4-FFF2-40B4-BE49-F238E27FC236}">
                      <a16:creationId xmlns:a16="http://schemas.microsoft.com/office/drawing/2014/main" id="{07DB090C-D6C0-4E12-B753-1B8094E4C268}"/>
                    </a:ext>
                  </a:extLst>
                </p:cNvPr>
                <p:cNvSpPr>
                  <a:spLocks noChangeAspect="1" noChangeArrowheads="1"/>
                </p:cNvSpPr>
                <p:nvPr/>
              </p:nvSpPr>
              <p:spPr bwMode="auto">
                <a:xfrm>
                  <a:off x="2570" y="1759"/>
                  <a:ext cx="5" cy="12"/>
                </a:xfrm>
                <a:prstGeom prst="rect">
                  <a:avLst/>
                </a:prstGeom>
                <a:solidFill>
                  <a:srgbClr val="AA2E00"/>
                </a:solidFill>
                <a:ln w="9525">
                  <a:noFill/>
                  <a:miter lim="800000"/>
                  <a:headEnd/>
                  <a:tailEnd/>
                </a:ln>
              </p:spPr>
              <p:txBody>
                <a:bodyPr/>
                <a:lstStyle/>
                <a:p>
                  <a:endParaRPr lang="en-US"/>
                </a:p>
              </p:txBody>
            </p:sp>
            <p:sp>
              <p:nvSpPr>
                <p:cNvPr id="240" name="Rectangle 244">
                  <a:extLst>
                    <a:ext uri="{FF2B5EF4-FFF2-40B4-BE49-F238E27FC236}">
                      <a16:creationId xmlns:a16="http://schemas.microsoft.com/office/drawing/2014/main" id="{4990CEA3-D902-479A-B266-E79DFBE70BF9}"/>
                    </a:ext>
                  </a:extLst>
                </p:cNvPr>
                <p:cNvSpPr>
                  <a:spLocks noChangeAspect="1" noChangeArrowheads="1"/>
                </p:cNvSpPr>
                <p:nvPr/>
              </p:nvSpPr>
              <p:spPr bwMode="auto">
                <a:xfrm>
                  <a:off x="2570" y="1736"/>
                  <a:ext cx="5" cy="11"/>
                </a:xfrm>
                <a:prstGeom prst="rect">
                  <a:avLst/>
                </a:prstGeom>
                <a:solidFill>
                  <a:srgbClr val="AA2E00"/>
                </a:solidFill>
                <a:ln w="9525">
                  <a:noFill/>
                  <a:miter lim="800000"/>
                  <a:headEnd/>
                  <a:tailEnd/>
                </a:ln>
              </p:spPr>
              <p:txBody>
                <a:bodyPr/>
                <a:lstStyle/>
                <a:p>
                  <a:endParaRPr lang="en-US"/>
                </a:p>
              </p:txBody>
            </p:sp>
            <p:sp>
              <p:nvSpPr>
                <p:cNvPr id="241" name="Rectangle 245">
                  <a:extLst>
                    <a:ext uri="{FF2B5EF4-FFF2-40B4-BE49-F238E27FC236}">
                      <a16:creationId xmlns:a16="http://schemas.microsoft.com/office/drawing/2014/main" id="{692C3457-DD36-4761-93D6-2FAF89EB3BFC}"/>
                    </a:ext>
                  </a:extLst>
                </p:cNvPr>
                <p:cNvSpPr>
                  <a:spLocks noChangeAspect="1" noChangeArrowheads="1"/>
                </p:cNvSpPr>
                <p:nvPr/>
              </p:nvSpPr>
              <p:spPr bwMode="auto">
                <a:xfrm>
                  <a:off x="2570" y="1713"/>
                  <a:ext cx="5" cy="11"/>
                </a:xfrm>
                <a:prstGeom prst="rect">
                  <a:avLst/>
                </a:prstGeom>
                <a:solidFill>
                  <a:srgbClr val="AA2E00"/>
                </a:solidFill>
                <a:ln w="9525">
                  <a:noFill/>
                  <a:miter lim="800000"/>
                  <a:headEnd/>
                  <a:tailEnd/>
                </a:ln>
              </p:spPr>
              <p:txBody>
                <a:bodyPr/>
                <a:lstStyle/>
                <a:p>
                  <a:endParaRPr lang="en-US"/>
                </a:p>
              </p:txBody>
            </p:sp>
            <p:sp>
              <p:nvSpPr>
                <p:cNvPr id="242" name="Rectangle 246">
                  <a:extLst>
                    <a:ext uri="{FF2B5EF4-FFF2-40B4-BE49-F238E27FC236}">
                      <a16:creationId xmlns:a16="http://schemas.microsoft.com/office/drawing/2014/main" id="{6C66B306-CDCF-46DC-9F6A-CDAB376549DC}"/>
                    </a:ext>
                  </a:extLst>
                </p:cNvPr>
                <p:cNvSpPr>
                  <a:spLocks noChangeAspect="1" noChangeArrowheads="1"/>
                </p:cNvSpPr>
                <p:nvPr/>
              </p:nvSpPr>
              <p:spPr bwMode="auto">
                <a:xfrm>
                  <a:off x="2570" y="1690"/>
                  <a:ext cx="5" cy="12"/>
                </a:xfrm>
                <a:prstGeom prst="rect">
                  <a:avLst/>
                </a:prstGeom>
                <a:solidFill>
                  <a:srgbClr val="AA2E00"/>
                </a:solidFill>
                <a:ln w="9525">
                  <a:noFill/>
                  <a:miter lim="800000"/>
                  <a:headEnd/>
                  <a:tailEnd/>
                </a:ln>
              </p:spPr>
              <p:txBody>
                <a:bodyPr/>
                <a:lstStyle/>
                <a:p>
                  <a:endParaRPr lang="en-US"/>
                </a:p>
              </p:txBody>
            </p:sp>
            <p:sp>
              <p:nvSpPr>
                <p:cNvPr id="243" name="Rectangle 247">
                  <a:extLst>
                    <a:ext uri="{FF2B5EF4-FFF2-40B4-BE49-F238E27FC236}">
                      <a16:creationId xmlns:a16="http://schemas.microsoft.com/office/drawing/2014/main" id="{6029AAF2-671D-40EE-9128-755AB2C30B28}"/>
                    </a:ext>
                  </a:extLst>
                </p:cNvPr>
                <p:cNvSpPr>
                  <a:spLocks noChangeAspect="1" noChangeArrowheads="1"/>
                </p:cNvSpPr>
                <p:nvPr/>
              </p:nvSpPr>
              <p:spPr bwMode="auto">
                <a:xfrm>
                  <a:off x="2570" y="1667"/>
                  <a:ext cx="5" cy="12"/>
                </a:xfrm>
                <a:prstGeom prst="rect">
                  <a:avLst/>
                </a:prstGeom>
                <a:solidFill>
                  <a:srgbClr val="AA2E00"/>
                </a:solidFill>
                <a:ln w="9525">
                  <a:noFill/>
                  <a:miter lim="800000"/>
                  <a:headEnd/>
                  <a:tailEnd/>
                </a:ln>
              </p:spPr>
              <p:txBody>
                <a:bodyPr/>
                <a:lstStyle/>
                <a:p>
                  <a:endParaRPr lang="en-US"/>
                </a:p>
              </p:txBody>
            </p:sp>
            <p:sp>
              <p:nvSpPr>
                <p:cNvPr id="244" name="Rectangle 248">
                  <a:extLst>
                    <a:ext uri="{FF2B5EF4-FFF2-40B4-BE49-F238E27FC236}">
                      <a16:creationId xmlns:a16="http://schemas.microsoft.com/office/drawing/2014/main" id="{CA64FDDC-7C6F-494C-AFBE-3DB9C070E6E5}"/>
                    </a:ext>
                  </a:extLst>
                </p:cNvPr>
                <p:cNvSpPr>
                  <a:spLocks noChangeAspect="1" noChangeArrowheads="1"/>
                </p:cNvSpPr>
                <p:nvPr/>
              </p:nvSpPr>
              <p:spPr bwMode="auto">
                <a:xfrm>
                  <a:off x="2570" y="1652"/>
                  <a:ext cx="5" cy="3"/>
                </a:xfrm>
                <a:prstGeom prst="rect">
                  <a:avLst/>
                </a:prstGeom>
                <a:solidFill>
                  <a:srgbClr val="AA2E00"/>
                </a:solidFill>
                <a:ln w="9525">
                  <a:noFill/>
                  <a:miter lim="800000"/>
                  <a:headEnd/>
                  <a:tailEnd/>
                </a:ln>
              </p:spPr>
              <p:txBody>
                <a:bodyPr/>
                <a:lstStyle/>
                <a:p>
                  <a:endParaRPr lang="en-US"/>
                </a:p>
              </p:txBody>
            </p:sp>
            <p:sp>
              <p:nvSpPr>
                <p:cNvPr id="245" name="Freeform 249">
                  <a:extLst>
                    <a:ext uri="{FF2B5EF4-FFF2-40B4-BE49-F238E27FC236}">
                      <a16:creationId xmlns:a16="http://schemas.microsoft.com/office/drawing/2014/main" id="{3DEBF1B4-9B85-4EB0-AA29-63797833F5F7}"/>
                    </a:ext>
                  </a:extLst>
                </p:cNvPr>
                <p:cNvSpPr>
                  <a:spLocks noChangeAspect="1"/>
                </p:cNvSpPr>
                <p:nvPr/>
              </p:nvSpPr>
              <p:spPr bwMode="auto">
                <a:xfrm>
                  <a:off x="2572" y="1649"/>
                  <a:ext cx="9" cy="6"/>
                </a:xfrm>
                <a:custGeom>
                  <a:avLst/>
                  <a:gdLst/>
                  <a:ahLst/>
                  <a:cxnLst>
                    <a:cxn ang="0">
                      <a:pos x="0" y="3"/>
                    </a:cxn>
                    <a:cxn ang="0">
                      <a:pos x="25" y="0"/>
                    </a:cxn>
                    <a:cxn ang="0">
                      <a:pos x="27" y="17"/>
                    </a:cxn>
                    <a:cxn ang="0">
                      <a:pos x="1" y="20"/>
                    </a:cxn>
                    <a:cxn ang="0">
                      <a:pos x="0" y="3"/>
                    </a:cxn>
                  </a:cxnLst>
                  <a:rect l="0" t="0" r="r" b="b"/>
                  <a:pathLst>
                    <a:path w="27" h="20">
                      <a:moveTo>
                        <a:pt x="0" y="3"/>
                      </a:moveTo>
                      <a:lnTo>
                        <a:pt x="25" y="0"/>
                      </a:lnTo>
                      <a:lnTo>
                        <a:pt x="27" y="17"/>
                      </a:lnTo>
                      <a:lnTo>
                        <a:pt x="1" y="20"/>
                      </a:lnTo>
                      <a:lnTo>
                        <a:pt x="0" y="3"/>
                      </a:lnTo>
                      <a:close/>
                    </a:path>
                  </a:pathLst>
                </a:custGeom>
                <a:solidFill>
                  <a:srgbClr val="AA2E00"/>
                </a:solidFill>
                <a:ln w="9525">
                  <a:noFill/>
                  <a:round/>
                  <a:headEnd/>
                  <a:tailEnd/>
                </a:ln>
              </p:spPr>
              <p:txBody>
                <a:bodyPr/>
                <a:lstStyle/>
                <a:p>
                  <a:endParaRPr lang="en-US"/>
                </a:p>
              </p:txBody>
            </p:sp>
            <p:sp>
              <p:nvSpPr>
                <p:cNvPr id="246" name="Freeform 250">
                  <a:extLst>
                    <a:ext uri="{FF2B5EF4-FFF2-40B4-BE49-F238E27FC236}">
                      <a16:creationId xmlns:a16="http://schemas.microsoft.com/office/drawing/2014/main" id="{BE781828-33AF-4735-9D4A-51CA5A86888A}"/>
                    </a:ext>
                  </a:extLst>
                </p:cNvPr>
                <p:cNvSpPr>
                  <a:spLocks noChangeAspect="1"/>
                </p:cNvSpPr>
                <p:nvPr/>
              </p:nvSpPr>
              <p:spPr bwMode="auto">
                <a:xfrm>
                  <a:off x="2591" y="1645"/>
                  <a:ext cx="12" cy="7"/>
                </a:xfrm>
                <a:custGeom>
                  <a:avLst/>
                  <a:gdLst/>
                  <a:ahLst/>
                  <a:cxnLst>
                    <a:cxn ang="0">
                      <a:pos x="0" y="4"/>
                    </a:cxn>
                    <a:cxn ang="0">
                      <a:pos x="35" y="0"/>
                    </a:cxn>
                    <a:cxn ang="0">
                      <a:pos x="36" y="16"/>
                    </a:cxn>
                    <a:cxn ang="0">
                      <a:pos x="2" y="21"/>
                    </a:cxn>
                    <a:cxn ang="0">
                      <a:pos x="0" y="4"/>
                    </a:cxn>
                  </a:cxnLst>
                  <a:rect l="0" t="0" r="r" b="b"/>
                  <a:pathLst>
                    <a:path w="36" h="21">
                      <a:moveTo>
                        <a:pt x="0" y="4"/>
                      </a:moveTo>
                      <a:lnTo>
                        <a:pt x="35" y="0"/>
                      </a:lnTo>
                      <a:lnTo>
                        <a:pt x="36" y="16"/>
                      </a:lnTo>
                      <a:lnTo>
                        <a:pt x="2" y="21"/>
                      </a:lnTo>
                      <a:lnTo>
                        <a:pt x="0" y="4"/>
                      </a:lnTo>
                      <a:close/>
                    </a:path>
                  </a:pathLst>
                </a:custGeom>
                <a:solidFill>
                  <a:srgbClr val="AA2E00"/>
                </a:solidFill>
                <a:ln w="9525">
                  <a:noFill/>
                  <a:round/>
                  <a:headEnd/>
                  <a:tailEnd/>
                </a:ln>
              </p:spPr>
              <p:txBody>
                <a:bodyPr/>
                <a:lstStyle/>
                <a:p>
                  <a:endParaRPr lang="en-US"/>
                </a:p>
              </p:txBody>
            </p:sp>
            <p:sp>
              <p:nvSpPr>
                <p:cNvPr id="247" name="Freeform 251">
                  <a:extLst>
                    <a:ext uri="{FF2B5EF4-FFF2-40B4-BE49-F238E27FC236}">
                      <a16:creationId xmlns:a16="http://schemas.microsoft.com/office/drawing/2014/main" id="{72EF3E72-D548-42CF-BBB4-D3E9741DD811}"/>
                    </a:ext>
                  </a:extLst>
                </p:cNvPr>
                <p:cNvSpPr>
                  <a:spLocks noChangeAspect="1"/>
                </p:cNvSpPr>
                <p:nvPr/>
              </p:nvSpPr>
              <p:spPr bwMode="auto">
                <a:xfrm>
                  <a:off x="2614" y="1643"/>
                  <a:ext cx="12" cy="6"/>
                </a:xfrm>
                <a:custGeom>
                  <a:avLst/>
                  <a:gdLst/>
                  <a:ahLst/>
                  <a:cxnLst>
                    <a:cxn ang="0">
                      <a:pos x="0" y="1"/>
                    </a:cxn>
                    <a:cxn ang="0">
                      <a:pos x="33" y="0"/>
                    </a:cxn>
                    <a:cxn ang="0">
                      <a:pos x="35" y="16"/>
                    </a:cxn>
                    <a:cxn ang="0">
                      <a:pos x="2" y="18"/>
                    </a:cxn>
                    <a:cxn ang="0">
                      <a:pos x="0" y="1"/>
                    </a:cxn>
                  </a:cxnLst>
                  <a:rect l="0" t="0" r="r" b="b"/>
                  <a:pathLst>
                    <a:path w="35" h="18">
                      <a:moveTo>
                        <a:pt x="0" y="1"/>
                      </a:moveTo>
                      <a:lnTo>
                        <a:pt x="33" y="0"/>
                      </a:lnTo>
                      <a:lnTo>
                        <a:pt x="35" y="16"/>
                      </a:lnTo>
                      <a:lnTo>
                        <a:pt x="2" y="18"/>
                      </a:lnTo>
                      <a:lnTo>
                        <a:pt x="0" y="1"/>
                      </a:lnTo>
                      <a:close/>
                    </a:path>
                  </a:pathLst>
                </a:custGeom>
                <a:solidFill>
                  <a:srgbClr val="AA2E00"/>
                </a:solidFill>
                <a:ln w="9525">
                  <a:noFill/>
                  <a:round/>
                  <a:headEnd/>
                  <a:tailEnd/>
                </a:ln>
              </p:spPr>
              <p:txBody>
                <a:bodyPr/>
                <a:lstStyle/>
                <a:p>
                  <a:endParaRPr lang="en-US"/>
                </a:p>
              </p:txBody>
            </p:sp>
            <p:sp>
              <p:nvSpPr>
                <p:cNvPr id="248" name="Freeform 252">
                  <a:extLst>
                    <a:ext uri="{FF2B5EF4-FFF2-40B4-BE49-F238E27FC236}">
                      <a16:creationId xmlns:a16="http://schemas.microsoft.com/office/drawing/2014/main" id="{B2B29B36-B119-4455-8DBF-4FF8BBBF314D}"/>
                    </a:ext>
                  </a:extLst>
                </p:cNvPr>
                <p:cNvSpPr>
                  <a:spLocks noChangeAspect="1"/>
                </p:cNvSpPr>
                <p:nvPr/>
              </p:nvSpPr>
              <p:spPr bwMode="auto">
                <a:xfrm>
                  <a:off x="2637" y="1639"/>
                  <a:ext cx="11" cy="7"/>
                </a:xfrm>
                <a:custGeom>
                  <a:avLst/>
                  <a:gdLst/>
                  <a:ahLst/>
                  <a:cxnLst>
                    <a:cxn ang="0">
                      <a:pos x="0" y="4"/>
                    </a:cxn>
                    <a:cxn ang="0">
                      <a:pos x="31" y="0"/>
                    </a:cxn>
                    <a:cxn ang="0">
                      <a:pos x="34" y="16"/>
                    </a:cxn>
                    <a:cxn ang="0">
                      <a:pos x="3" y="21"/>
                    </a:cxn>
                    <a:cxn ang="0">
                      <a:pos x="0" y="4"/>
                    </a:cxn>
                  </a:cxnLst>
                  <a:rect l="0" t="0" r="r" b="b"/>
                  <a:pathLst>
                    <a:path w="34" h="21">
                      <a:moveTo>
                        <a:pt x="0" y="4"/>
                      </a:moveTo>
                      <a:lnTo>
                        <a:pt x="31" y="0"/>
                      </a:lnTo>
                      <a:lnTo>
                        <a:pt x="34" y="16"/>
                      </a:lnTo>
                      <a:lnTo>
                        <a:pt x="3" y="21"/>
                      </a:lnTo>
                      <a:lnTo>
                        <a:pt x="0" y="4"/>
                      </a:lnTo>
                      <a:close/>
                    </a:path>
                  </a:pathLst>
                </a:custGeom>
                <a:solidFill>
                  <a:srgbClr val="AA2E00"/>
                </a:solidFill>
                <a:ln w="9525">
                  <a:noFill/>
                  <a:round/>
                  <a:headEnd/>
                  <a:tailEnd/>
                </a:ln>
              </p:spPr>
              <p:txBody>
                <a:bodyPr/>
                <a:lstStyle/>
                <a:p>
                  <a:endParaRPr lang="en-US"/>
                </a:p>
              </p:txBody>
            </p:sp>
            <p:sp>
              <p:nvSpPr>
                <p:cNvPr id="249" name="Freeform 253">
                  <a:extLst>
                    <a:ext uri="{FF2B5EF4-FFF2-40B4-BE49-F238E27FC236}">
                      <a16:creationId xmlns:a16="http://schemas.microsoft.com/office/drawing/2014/main" id="{C55FD608-241D-44BE-95D8-4A9DCC712FF6}"/>
                    </a:ext>
                  </a:extLst>
                </p:cNvPr>
                <p:cNvSpPr>
                  <a:spLocks noChangeAspect="1"/>
                </p:cNvSpPr>
                <p:nvPr/>
              </p:nvSpPr>
              <p:spPr bwMode="auto">
                <a:xfrm>
                  <a:off x="2659" y="1636"/>
                  <a:ext cx="12" cy="7"/>
                </a:xfrm>
                <a:custGeom>
                  <a:avLst/>
                  <a:gdLst/>
                  <a:ahLst/>
                  <a:cxnLst>
                    <a:cxn ang="0">
                      <a:pos x="0" y="6"/>
                    </a:cxn>
                    <a:cxn ang="0">
                      <a:pos x="33" y="0"/>
                    </a:cxn>
                    <a:cxn ang="0">
                      <a:pos x="36" y="17"/>
                    </a:cxn>
                    <a:cxn ang="0">
                      <a:pos x="3" y="23"/>
                    </a:cxn>
                    <a:cxn ang="0">
                      <a:pos x="0" y="6"/>
                    </a:cxn>
                  </a:cxnLst>
                  <a:rect l="0" t="0" r="r" b="b"/>
                  <a:pathLst>
                    <a:path w="36" h="23">
                      <a:moveTo>
                        <a:pt x="0" y="6"/>
                      </a:moveTo>
                      <a:lnTo>
                        <a:pt x="33" y="0"/>
                      </a:lnTo>
                      <a:lnTo>
                        <a:pt x="36" y="17"/>
                      </a:lnTo>
                      <a:lnTo>
                        <a:pt x="3" y="23"/>
                      </a:lnTo>
                      <a:lnTo>
                        <a:pt x="0" y="6"/>
                      </a:lnTo>
                      <a:close/>
                    </a:path>
                  </a:pathLst>
                </a:custGeom>
                <a:solidFill>
                  <a:srgbClr val="AA2E00"/>
                </a:solidFill>
                <a:ln w="9525">
                  <a:noFill/>
                  <a:round/>
                  <a:headEnd/>
                  <a:tailEnd/>
                </a:ln>
              </p:spPr>
              <p:txBody>
                <a:bodyPr/>
                <a:lstStyle/>
                <a:p>
                  <a:endParaRPr lang="en-US"/>
                </a:p>
              </p:txBody>
            </p:sp>
            <p:sp>
              <p:nvSpPr>
                <p:cNvPr id="250" name="Freeform 254">
                  <a:extLst>
                    <a:ext uri="{FF2B5EF4-FFF2-40B4-BE49-F238E27FC236}">
                      <a16:creationId xmlns:a16="http://schemas.microsoft.com/office/drawing/2014/main" id="{5844AE4D-FF15-4243-9837-9627B287C9EF}"/>
                    </a:ext>
                  </a:extLst>
                </p:cNvPr>
                <p:cNvSpPr>
                  <a:spLocks noChangeAspect="1"/>
                </p:cNvSpPr>
                <p:nvPr/>
              </p:nvSpPr>
              <p:spPr bwMode="auto">
                <a:xfrm>
                  <a:off x="2681" y="1634"/>
                  <a:ext cx="12" cy="7"/>
                </a:xfrm>
                <a:custGeom>
                  <a:avLst/>
                  <a:gdLst/>
                  <a:ahLst/>
                  <a:cxnLst>
                    <a:cxn ang="0">
                      <a:pos x="0" y="5"/>
                    </a:cxn>
                    <a:cxn ang="0">
                      <a:pos x="34" y="0"/>
                    </a:cxn>
                    <a:cxn ang="0">
                      <a:pos x="36" y="17"/>
                    </a:cxn>
                    <a:cxn ang="0">
                      <a:pos x="1" y="21"/>
                    </a:cxn>
                    <a:cxn ang="0">
                      <a:pos x="0" y="5"/>
                    </a:cxn>
                  </a:cxnLst>
                  <a:rect l="0" t="0" r="r" b="b"/>
                  <a:pathLst>
                    <a:path w="36" h="21">
                      <a:moveTo>
                        <a:pt x="0" y="5"/>
                      </a:moveTo>
                      <a:lnTo>
                        <a:pt x="34" y="0"/>
                      </a:lnTo>
                      <a:lnTo>
                        <a:pt x="36" y="17"/>
                      </a:lnTo>
                      <a:lnTo>
                        <a:pt x="1" y="21"/>
                      </a:lnTo>
                      <a:lnTo>
                        <a:pt x="0" y="5"/>
                      </a:lnTo>
                      <a:close/>
                    </a:path>
                  </a:pathLst>
                </a:custGeom>
                <a:solidFill>
                  <a:srgbClr val="AA2E00"/>
                </a:solidFill>
                <a:ln w="9525">
                  <a:noFill/>
                  <a:round/>
                  <a:headEnd/>
                  <a:tailEnd/>
                </a:ln>
              </p:spPr>
              <p:txBody>
                <a:bodyPr/>
                <a:lstStyle/>
                <a:p>
                  <a:endParaRPr lang="en-US"/>
                </a:p>
              </p:txBody>
            </p:sp>
            <p:sp>
              <p:nvSpPr>
                <p:cNvPr id="251" name="Freeform 255">
                  <a:extLst>
                    <a:ext uri="{FF2B5EF4-FFF2-40B4-BE49-F238E27FC236}">
                      <a16:creationId xmlns:a16="http://schemas.microsoft.com/office/drawing/2014/main" id="{D7292112-29D1-498F-8FF7-D6E4EF4BD09A}"/>
                    </a:ext>
                  </a:extLst>
                </p:cNvPr>
                <p:cNvSpPr>
                  <a:spLocks noChangeAspect="1"/>
                </p:cNvSpPr>
                <p:nvPr/>
              </p:nvSpPr>
              <p:spPr bwMode="auto">
                <a:xfrm>
                  <a:off x="2704" y="1630"/>
                  <a:ext cx="12" cy="7"/>
                </a:xfrm>
                <a:custGeom>
                  <a:avLst/>
                  <a:gdLst/>
                  <a:ahLst/>
                  <a:cxnLst>
                    <a:cxn ang="0">
                      <a:pos x="0" y="4"/>
                    </a:cxn>
                    <a:cxn ang="0">
                      <a:pos x="35" y="0"/>
                    </a:cxn>
                    <a:cxn ang="0">
                      <a:pos x="36" y="16"/>
                    </a:cxn>
                    <a:cxn ang="0">
                      <a:pos x="2" y="21"/>
                    </a:cxn>
                    <a:cxn ang="0">
                      <a:pos x="0" y="4"/>
                    </a:cxn>
                  </a:cxnLst>
                  <a:rect l="0" t="0" r="r" b="b"/>
                  <a:pathLst>
                    <a:path w="36" h="21">
                      <a:moveTo>
                        <a:pt x="0" y="4"/>
                      </a:moveTo>
                      <a:lnTo>
                        <a:pt x="35" y="0"/>
                      </a:lnTo>
                      <a:lnTo>
                        <a:pt x="36" y="16"/>
                      </a:lnTo>
                      <a:lnTo>
                        <a:pt x="2" y="21"/>
                      </a:lnTo>
                      <a:lnTo>
                        <a:pt x="0" y="4"/>
                      </a:lnTo>
                      <a:close/>
                    </a:path>
                  </a:pathLst>
                </a:custGeom>
                <a:solidFill>
                  <a:srgbClr val="AA2E00"/>
                </a:solidFill>
                <a:ln w="9525">
                  <a:noFill/>
                  <a:round/>
                  <a:headEnd/>
                  <a:tailEnd/>
                </a:ln>
              </p:spPr>
              <p:txBody>
                <a:bodyPr/>
                <a:lstStyle/>
                <a:p>
                  <a:endParaRPr lang="en-US"/>
                </a:p>
              </p:txBody>
            </p:sp>
            <p:sp>
              <p:nvSpPr>
                <p:cNvPr id="252" name="Freeform 256">
                  <a:extLst>
                    <a:ext uri="{FF2B5EF4-FFF2-40B4-BE49-F238E27FC236}">
                      <a16:creationId xmlns:a16="http://schemas.microsoft.com/office/drawing/2014/main" id="{427B2E19-7E11-4B69-A00D-4F50FE2DF1E2}"/>
                    </a:ext>
                  </a:extLst>
                </p:cNvPr>
                <p:cNvSpPr>
                  <a:spLocks noChangeAspect="1"/>
                </p:cNvSpPr>
                <p:nvPr/>
              </p:nvSpPr>
              <p:spPr bwMode="auto">
                <a:xfrm>
                  <a:off x="2727" y="1628"/>
                  <a:ext cx="12" cy="7"/>
                </a:xfrm>
                <a:custGeom>
                  <a:avLst/>
                  <a:gdLst/>
                  <a:ahLst/>
                  <a:cxnLst>
                    <a:cxn ang="0">
                      <a:pos x="0" y="3"/>
                    </a:cxn>
                    <a:cxn ang="0">
                      <a:pos x="33" y="0"/>
                    </a:cxn>
                    <a:cxn ang="0">
                      <a:pos x="34" y="16"/>
                    </a:cxn>
                    <a:cxn ang="0">
                      <a:pos x="1" y="19"/>
                    </a:cxn>
                    <a:cxn ang="0">
                      <a:pos x="0" y="3"/>
                    </a:cxn>
                  </a:cxnLst>
                  <a:rect l="0" t="0" r="r" b="b"/>
                  <a:pathLst>
                    <a:path w="34" h="19">
                      <a:moveTo>
                        <a:pt x="0" y="3"/>
                      </a:moveTo>
                      <a:lnTo>
                        <a:pt x="33" y="0"/>
                      </a:lnTo>
                      <a:lnTo>
                        <a:pt x="34" y="16"/>
                      </a:lnTo>
                      <a:lnTo>
                        <a:pt x="1" y="19"/>
                      </a:lnTo>
                      <a:lnTo>
                        <a:pt x="0" y="3"/>
                      </a:lnTo>
                      <a:close/>
                    </a:path>
                  </a:pathLst>
                </a:custGeom>
                <a:solidFill>
                  <a:srgbClr val="AA2E00"/>
                </a:solidFill>
                <a:ln w="9525">
                  <a:noFill/>
                  <a:round/>
                  <a:headEnd/>
                  <a:tailEnd/>
                </a:ln>
              </p:spPr>
              <p:txBody>
                <a:bodyPr/>
                <a:lstStyle/>
                <a:p>
                  <a:endParaRPr lang="en-US"/>
                </a:p>
              </p:txBody>
            </p:sp>
            <p:sp>
              <p:nvSpPr>
                <p:cNvPr id="253" name="Freeform 257">
                  <a:extLst>
                    <a:ext uri="{FF2B5EF4-FFF2-40B4-BE49-F238E27FC236}">
                      <a16:creationId xmlns:a16="http://schemas.microsoft.com/office/drawing/2014/main" id="{08705714-4EC6-4DC8-ACAD-F96C64141CC1}"/>
                    </a:ext>
                  </a:extLst>
                </p:cNvPr>
                <p:cNvSpPr>
                  <a:spLocks noChangeAspect="1"/>
                </p:cNvSpPr>
                <p:nvPr/>
              </p:nvSpPr>
              <p:spPr bwMode="auto">
                <a:xfrm>
                  <a:off x="2748" y="1624"/>
                  <a:ext cx="13" cy="8"/>
                </a:xfrm>
                <a:custGeom>
                  <a:avLst/>
                  <a:gdLst/>
                  <a:ahLst/>
                  <a:cxnLst>
                    <a:cxn ang="0">
                      <a:pos x="0" y="6"/>
                    </a:cxn>
                    <a:cxn ang="0">
                      <a:pos x="34" y="0"/>
                    </a:cxn>
                    <a:cxn ang="0">
                      <a:pos x="37" y="16"/>
                    </a:cxn>
                    <a:cxn ang="0">
                      <a:pos x="3" y="22"/>
                    </a:cxn>
                    <a:cxn ang="0">
                      <a:pos x="0" y="6"/>
                    </a:cxn>
                  </a:cxnLst>
                  <a:rect l="0" t="0" r="r" b="b"/>
                  <a:pathLst>
                    <a:path w="37" h="22">
                      <a:moveTo>
                        <a:pt x="0" y="6"/>
                      </a:moveTo>
                      <a:lnTo>
                        <a:pt x="34" y="0"/>
                      </a:lnTo>
                      <a:lnTo>
                        <a:pt x="37" y="16"/>
                      </a:lnTo>
                      <a:lnTo>
                        <a:pt x="3" y="22"/>
                      </a:lnTo>
                      <a:lnTo>
                        <a:pt x="0" y="6"/>
                      </a:lnTo>
                      <a:close/>
                    </a:path>
                  </a:pathLst>
                </a:custGeom>
                <a:solidFill>
                  <a:srgbClr val="AA2E00"/>
                </a:solidFill>
                <a:ln w="9525">
                  <a:noFill/>
                  <a:round/>
                  <a:headEnd/>
                  <a:tailEnd/>
                </a:ln>
              </p:spPr>
              <p:txBody>
                <a:bodyPr/>
                <a:lstStyle/>
                <a:p>
                  <a:endParaRPr lang="en-US"/>
                </a:p>
              </p:txBody>
            </p:sp>
            <p:sp>
              <p:nvSpPr>
                <p:cNvPr id="254" name="Freeform 258">
                  <a:extLst>
                    <a:ext uri="{FF2B5EF4-FFF2-40B4-BE49-F238E27FC236}">
                      <a16:creationId xmlns:a16="http://schemas.microsoft.com/office/drawing/2014/main" id="{625BD1AA-19AB-4C60-A75D-740B4BB1928C}"/>
                    </a:ext>
                  </a:extLst>
                </p:cNvPr>
                <p:cNvSpPr>
                  <a:spLocks noChangeAspect="1"/>
                </p:cNvSpPr>
                <p:nvPr/>
              </p:nvSpPr>
              <p:spPr bwMode="auto">
                <a:xfrm>
                  <a:off x="2772" y="1622"/>
                  <a:ext cx="11" cy="7"/>
                </a:xfrm>
                <a:custGeom>
                  <a:avLst/>
                  <a:gdLst/>
                  <a:ahLst/>
                  <a:cxnLst>
                    <a:cxn ang="0">
                      <a:pos x="0" y="3"/>
                    </a:cxn>
                    <a:cxn ang="0">
                      <a:pos x="33" y="0"/>
                    </a:cxn>
                    <a:cxn ang="0">
                      <a:pos x="35" y="16"/>
                    </a:cxn>
                    <a:cxn ang="0">
                      <a:pos x="2" y="19"/>
                    </a:cxn>
                    <a:cxn ang="0">
                      <a:pos x="0" y="3"/>
                    </a:cxn>
                  </a:cxnLst>
                  <a:rect l="0" t="0" r="r" b="b"/>
                  <a:pathLst>
                    <a:path w="35" h="19">
                      <a:moveTo>
                        <a:pt x="0" y="3"/>
                      </a:moveTo>
                      <a:lnTo>
                        <a:pt x="33" y="0"/>
                      </a:lnTo>
                      <a:lnTo>
                        <a:pt x="35" y="16"/>
                      </a:lnTo>
                      <a:lnTo>
                        <a:pt x="2" y="19"/>
                      </a:lnTo>
                      <a:lnTo>
                        <a:pt x="0" y="3"/>
                      </a:lnTo>
                      <a:close/>
                    </a:path>
                  </a:pathLst>
                </a:custGeom>
                <a:solidFill>
                  <a:srgbClr val="AA2E00"/>
                </a:solidFill>
                <a:ln w="9525">
                  <a:noFill/>
                  <a:round/>
                  <a:headEnd/>
                  <a:tailEnd/>
                </a:ln>
              </p:spPr>
              <p:txBody>
                <a:bodyPr/>
                <a:lstStyle/>
                <a:p>
                  <a:endParaRPr lang="en-US"/>
                </a:p>
              </p:txBody>
            </p:sp>
            <p:sp>
              <p:nvSpPr>
                <p:cNvPr id="255" name="Freeform 259">
                  <a:extLst>
                    <a:ext uri="{FF2B5EF4-FFF2-40B4-BE49-F238E27FC236}">
                      <a16:creationId xmlns:a16="http://schemas.microsoft.com/office/drawing/2014/main" id="{F42055D8-8BB7-4954-93BB-AF3FD4468057}"/>
                    </a:ext>
                  </a:extLst>
                </p:cNvPr>
                <p:cNvSpPr>
                  <a:spLocks noChangeAspect="1"/>
                </p:cNvSpPr>
                <p:nvPr/>
              </p:nvSpPr>
              <p:spPr bwMode="auto">
                <a:xfrm>
                  <a:off x="2794" y="1619"/>
                  <a:ext cx="12" cy="7"/>
                </a:xfrm>
                <a:custGeom>
                  <a:avLst/>
                  <a:gdLst/>
                  <a:ahLst/>
                  <a:cxnLst>
                    <a:cxn ang="0">
                      <a:pos x="0" y="4"/>
                    </a:cxn>
                    <a:cxn ang="0">
                      <a:pos x="34" y="0"/>
                    </a:cxn>
                    <a:cxn ang="0">
                      <a:pos x="36" y="16"/>
                    </a:cxn>
                    <a:cxn ang="0">
                      <a:pos x="1" y="20"/>
                    </a:cxn>
                    <a:cxn ang="0">
                      <a:pos x="0" y="4"/>
                    </a:cxn>
                  </a:cxnLst>
                  <a:rect l="0" t="0" r="r" b="b"/>
                  <a:pathLst>
                    <a:path w="36" h="20">
                      <a:moveTo>
                        <a:pt x="0" y="4"/>
                      </a:moveTo>
                      <a:lnTo>
                        <a:pt x="34" y="0"/>
                      </a:lnTo>
                      <a:lnTo>
                        <a:pt x="36" y="16"/>
                      </a:lnTo>
                      <a:lnTo>
                        <a:pt x="1" y="20"/>
                      </a:lnTo>
                      <a:lnTo>
                        <a:pt x="0" y="4"/>
                      </a:lnTo>
                      <a:close/>
                    </a:path>
                  </a:pathLst>
                </a:custGeom>
                <a:solidFill>
                  <a:srgbClr val="AA2E00"/>
                </a:solidFill>
                <a:ln w="9525">
                  <a:noFill/>
                  <a:round/>
                  <a:headEnd/>
                  <a:tailEnd/>
                </a:ln>
              </p:spPr>
              <p:txBody>
                <a:bodyPr/>
                <a:lstStyle/>
                <a:p>
                  <a:endParaRPr lang="en-US"/>
                </a:p>
              </p:txBody>
            </p:sp>
            <p:sp>
              <p:nvSpPr>
                <p:cNvPr id="256" name="Freeform 260">
                  <a:extLst>
                    <a:ext uri="{FF2B5EF4-FFF2-40B4-BE49-F238E27FC236}">
                      <a16:creationId xmlns:a16="http://schemas.microsoft.com/office/drawing/2014/main" id="{F2B9FDE7-D7E6-4228-94B7-E2E79E91C242}"/>
                    </a:ext>
                  </a:extLst>
                </p:cNvPr>
                <p:cNvSpPr>
                  <a:spLocks noChangeAspect="1"/>
                </p:cNvSpPr>
                <p:nvPr/>
              </p:nvSpPr>
              <p:spPr bwMode="auto">
                <a:xfrm>
                  <a:off x="2816" y="1615"/>
                  <a:ext cx="13" cy="8"/>
                </a:xfrm>
                <a:custGeom>
                  <a:avLst/>
                  <a:gdLst/>
                  <a:ahLst/>
                  <a:cxnLst>
                    <a:cxn ang="0">
                      <a:pos x="0" y="6"/>
                    </a:cxn>
                    <a:cxn ang="0">
                      <a:pos x="35" y="0"/>
                    </a:cxn>
                    <a:cxn ang="0">
                      <a:pos x="38" y="16"/>
                    </a:cxn>
                    <a:cxn ang="0">
                      <a:pos x="3" y="22"/>
                    </a:cxn>
                    <a:cxn ang="0">
                      <a:pos x="0" y="6"/>
                    </a:cxn>
                  </a:cxnLst>
                  <a:rect l="0" t="0" r="r" b="b"/>
                  <a:pathLst>
                    <a:path w="38" h="22">
                      <a:moveTo>
                        <a:pt x="0" y="6"/>
                      </a:moveTo>
                      <a:lnTo>
                        <a:pt x="35" y="0"/>
                      </a:lnTo>
                      <a:lnTo>
                        <a:pt x="38" y="16"/>
                      </a:lnTo>
                      <a:lnTo>
                        <a:pt x="3" y="22"/>
                      </a:lnTo>
                      <a:lnTo>
                        <a:pt x="0" y="6"/>
                      </a:lnTo>
                      <a:close/>
                    </a:path>
                  </a:pathLst>
                </a:custGeom>
                <a:solidFill>
                  <a:srgbClr val="AA2E00"/>
                </a:solidFill>
                <a:ln w="9525">
                  <a:noFill/>
                  <a:round/>
                  <a:headEnd/>
                  <a:tailEnd/>
                </a:ln>
              </p:spPr>
              <p:txBody>
                <a:bodyPr/>
                <a:lstStyle/>
                <a:p>
                  <a:endParaRPr lang="en-US"/>
                </a:p>
              </p:txBody>
            </p:sp>
            <p:sp>
              <p:nvSpPr>
                <p:cNvPr id="257" name="Freeform 261">
                  <a:extLst>
                    <a:ext uri="{FF2B5EF4-FFF2-40B4-BE49-F238E27FC236}">
                      <a16:creationId xmlns:a16="http://schemas.microsoft.com/office/drawing/2014/main" id="{F05FBA4A-A190-4C0A-A9E0-D215D57041D9}"/>
                    </a:ext>
                  </a:extLst>
                </p:cNvPr>
                <p:cNvSpPr>
                  <a:spLocks noChangeAspect="1"/>
                </p:cNvSpPr>
                <p:nvPr/>
              </p:nvSpPr>
              <p:spPr bwMode="auto">
                <a:xfrm>
                  <a:off x="2838" y="1613"/>
                  <a:ext cx="13" cy="7"/>
                </a:xfrm>
                <a:custGeom>
                  <a:avLst/>
                  <a:gdLst/>
                  <a:ahLst/>
                  <a:cxnLst>
                    <a:cxn ang="0">
                      <a:pos x="0" y="6"/>
                    </a:cxn>
                    <a:cxn ang="0">
                      <a:pos x="35" y="0"/>
                    </a:cxn>
                    <a:cxn ang="0">
                      <a:pos x="38" y="16"/>
                    </a:cxn>
                    <a:cxn ang="0">
                      <a:pos x="3" y="22"/>
                    </a:cxn>
                    <a:cxn ang="0">
                      <a:pos x="0" y="6"/>
                    </a:cxn>
                  </a:cxnLst>
                  <a:rect l="0" t="0" r="r" b="b"/>
                  <a:pathLst>
                    <a:path w="38" h="22">
                      <a:moveTo>
                        <a:pt x="0" y="6"/>
                      </a:moveTo>
                      <a:lnTo>
                        <a:pt x="35" y="0"/>
                      </a:lnTo>
                      <a:lnTo>
                        <a:pt x="38" y="16"/>
                      </a:lnTo>
                      <a:lnTo>
                        <a:pt x="3" y="22"/>
                      </a:lnTo>
                      <a:lnTo>
                        <a:pt x="0" y="6"/>
                      </a:lnTo>
                      <a:close/>
                    </a:path>
                  </a:pathLst>
                </a:custGeom>
                <a:solidFill>
                  <a:srgbClr val="AA2E00"/>
                </a:solidFill>
                <a:ln w="9525">
                  <a:noFill/>
                  <a:round/>
                  <a:headEnd/>
                  <a:tailEnd/>
                </a:ln>
              </p:spPr>
              <p:txBody>
                <a:bodyPr/>
                <a:lstStyle/>
                <a:p>
                  <a:endParaRPr lang="en-US"/>
                </a:p>
              </p:txBody>
            </p:sp>
            <p:sp>
              <p:nvSpPr>
                <p:cNvPr id="258" name="Freeform 262">
                  <a:extLst>
                    <a:ext uri="{FF2B5EF4-FFF2-40B4-BE49-F238E27FC236}">
                      <a16:creationId xmlns:a16="http://schemas.microsoft.com/office/drawing/2014/main" id="{5CF229ED-4FC3-4A05-B6D0-DFFEA6698D94}"/>
                    </a:ext>
                  </a:extLst>
                </p:cNvPr>
                <p:cNvSpPr>
                  <a:spLocks noChangeAspect="1"/>
                </p:cNvSpPr>
                <p:nvPr/>
              </p:nvSpPr>
              <p:spPr bwMode="auto">
                <a:xfrm>
                  <a:off x="2861" y="1610"/>
                  <a:ext cx="12" cy="7"/>
                </a:xfrm>
                <a:custGeom>
                  <a:avLst/>
                  <a:gdLst/>
                  <a:ahLst/>
                  <a:cxnLst>
                    <a:cxn ang="0">
                      <a:pos x="0" y="4"/>
                    </a:cxn>
                    <a:cxn ang="0">
                      <a:pos x="34" y="0"/>
                    </a:cxn>
                    <a:cxn ang="0">
                      <a:pos x="36" y="16"/>
                    </a:cxn>
                    <a:cxn ang="0">
                      <a:pos x="1" y="21"/>
                    </a:cxn>
                    <a:cxn ang="0">
                      <a:pos x="0" y="4"/>
                    </a:cxn>
                  </a:cxnLst>
                  <a:rect l="0" t="0" r="r" b="b"/>
                  <a:pathLst>
                    <a:path w="36" h="21">
                      <a:moveTo>
                        <a:pt x="0" y="4"/>
                      </a:moveTo>
                      <a:lnTo>
                        <a:pt x="34" y="0"/>
                      </a:lnTo>
                      <a:lnTo>
                        <a:pt x="36" y="16"/>
                      </a:lnTo>
                      <a:lnTo>
                        <a:pt x="1" y="21"/>
                      </a:lnTo>
                      <a:lnTo>
                        <a:pt x="0" y="4"/>
                      </a:lnTo>
                      <a:close/>
                    </a:path>
                  </a:pathLst>
                </a:custGeom>
                <a:solidFill>
                  <a:srgbClr val="AA2E00"/>
                </a:solidFill>
                <a:ln w="9525">
                  <a:noFill/>
                  <a:round/>
                  <a:headEnd/>
                  <a:tailEnd/>
                </a:ln>
              </p:spPr>
              <p:txBody>
                <a:bodyPr/>
                <a:lstStyle/>
                <a:p>
                  <a:endParaRPr lang="en-US"/>
                </a:p>
              </p:txBody>
            </p:sp>
            <p:sp>
              <p:nvSpPr>
                <p:cNvPr id="259" name="Freeform 263">
                  <a:extLst>
                    <a:ext uri="{FF2B5EF4-FFF2-40B4-BE49-F238E27FC236}">
                      <a16:creationId xmlns:a16="http://schemas.microsoft.com/office/drawing/2014/main" id="{EA0AC6CF-8D3C-4498-BED2-AA2D3C646775}"/>
                    </a:ext>
                  </a:extLst>
                </p:cNvPr>
                <p:cNvSpPr>
                  <a:spLocks noChangeAspect="1"/>
                </p:cNvSpPr>
                <p:nvPr/>
              </p:nvSpPr>
              <p:spPr bwMode="auto">
                <a:xfrm>
                  <a:off x="2884" y="1608"/>
                  <a:ext cx="11" cy="6"/>
                </a:xfrm>
                <a:custGeom>
                  <a:avLst/>
                  <a:gdLst/>
                  <a:ahLst/>
                  <a:cxnLst>
                    <a:cxn ang="0">
                      <a:pos x="0" y="1"/>
                    </a:cxn>
                    <a:cxn ang="0">
                      <a:pos x="33" y="0"/>
                    </a:cxn>
                    <a:cxn ang="0">
                      <a:pos x="34" y="16"/>
                    </a:cxn>
                    <a:cxn ang="0">
                      <a:pos x="1" y="18"/>
                    </a:cxn>
                    <a:cxn ang="0">
                      <a:pos x="0" y="1"/>
                    </a:cxn>
                  </a:cxnLst>
                  <a:rect l="0" t="0" r="r" b="b"/>
                  <a:pathLst>
                    <a:path w="34" h="18">
                      <a:moveTo>
                        <a:pt x="0" y="1"/>
                      </a:moveTo>
                      <a:lnTo>
                        <a:pt x="33" y="0"/>
                      </a:lnTo>
                      <a:lnTo>
                        <a:pt x="34" y="16"/>
                      </a:lnTo>
                      <a:lnTo>
                        <a:pt x="1" y="18"/>
                      </a:lnTo>
                      <a:lnTo>
                        <a:pt x="0" y="1"/>
                      </a:lnTo>
                      <a:close/>
                    </a:path>
                  </a:pathLst>
                </a:custGeom>
                <a:solidFill>
                  <a:srgbClr val="AA2E00"/>
                </a:solidFill>
                <a:ln w="9525">
                  <a:noFill/>
                  <a:round/>
                  <a:headEnd/>
                  <a:tailEnd/>
                </a:ln>
              </p:spPr>
              <p:txBody>
                <a:bodyPr/>
                <a:lstStyle/>
                <a:p>
                  <a:endParaRPr lang="en-US"/>
                </a:p>
              </p:txBody>
            </p:sp>
            <p:sp>
              <p:nvSpPr>
                <p:cNvPr id="260" name="Freeform 264">
                  <a:extLst>
                    <a:ext uri="{FF2B5EF4-FFF2-40B4-BE49-F238E27FC236}">
                      <a16:creationId xmlns:a16="http://schemas.microsoft.com/office/drawing/2014/main" id="{17EE411B-7EC7-4CD6-B9E8-86F32E74BCB3}"/>
                    </a:ext>
                  </a:extLst>
                </p:cNvPr>
                <p:cNvSpPr>
                  <a:spLocks noChangeAspect="1"/>
                </p:cNvSpPr>
                <p:nvPr/>
              </p:nvSpPr>
              <p:spPr bwMode="auto">
                <a:xfrm>
                  <a:off x="2906" y="1604"/>
                  <a:ext cx="12" cy="7"/>
                </a:xfrm>
                <a:custGeom>
                  <a:avLst/>
                  <a:gdLst/>
                  <a:ahLst/>
                  <a:cxnLst>
                    <a:cxn ang="0">
                      <a:pos x="0" y="4"/>
                    </a:cxn>
                    <a:cxn ang="0">
                      <a:pos x="35" y="0"/>
                    </a:cxn>
                    <a:cxn ang="0">
                      <a:pos x="36" y="16"/>
                    </a:cxn>
                    <a:cxn ang="0">
                      <a:pos x="2" y="21"/>
                    </a:cxn>
                    <a:cxn ang="0">
                      <a:pos x="0" y="4"/>
                    </a:cxn>
                  </a:cxnLst>
                  <a:rect l="0" t="0" r="r" b="b"/>
                  <a:pathLst>
                    <a:path w="36" h="21">
                      <a:moveTo>
                        <a:pt x="0" y="4"/>
                      </a:moveTo>
                      <a:lnTo>
                        <a:pt x="35" y="0"/>
                      </a:lnTo>
                      <a:lnTo>
                        <a:pt x="36" y="16"/>
                      </a:lnTo>
                      <a:lnTo>
                        <a:pt x="2" y="21"/>
                      </a:lnTo>
                      <a:lnTo>
                        <a:pt x="0" y="4"/>
                      </a:lnTo>
                      <a:close/>
                    </a:path>
                  </a:pathLst>
                </a:custGeom>
                <a:solidFill>
                  <a:srgbClr val="AA2E00"/>
                </a:solidFill>
                <a:ln w="9525">
                  <a:noFill/>
                  <a:round/>
                  <a:headEnd/>
                  <a:tailEnd/>
                </a:ln>
              </p:spPr>
              <p:txBody>
                <a:bodyPr/>
                <a:lstStyle/>
                <a:p>
                  <a:endParaRPr lang="en-US"/>
                </a:p>
              </p:txBody>
            </p:sp>
            <p:sp>
              <p:nvSpPr>
                <p:cNvPr id="261" name="Freeform 265">
                  <a:extLst>
                    <a:ext uri="{FF2B5EF4-FFF2-40B4-BE49-F238E27FC236}">
                      <a16:creationId xmlns:a16="http://schemas.microsoft.com/office/drawing/2014/main" id="{678018EF-C6AE-4BC1-B952-1CC6CFE52A39}"/>
                    </a:ext>
                  </a:extLst>
                </p:cNvPr>
                <p:cNvSpPr>
                  <a:spLocks noChangeAspect="1"/>
                </p:cNvSpPr>
                <p:nvPr/>
              </p:nvSpPr>
              <p:spPr bwMode="auto">
                <a:xfrm>
                  <a:off x="2929" y="1600"/>
                  <a:ext cx="11" cy="8"/>
                </a:xfrm>
                <a:custGeom>
                  <a:avLst/>
                  <a:gdLst/>
                  <a:ahLst/>
                  <a:cxnLst>
                    <a:cxn ang="0">
                      <a:pos x="0" y="6"/>
                    </a:cxn>
                    <a:cxn ang="0">
                      <a:pos x="32" y="0"/>
                    </a:cxn>
                    <a:cxn ang="0">
                      <a:pos x="35" y="17"/>
                    </a:cxn>
                    <a:cxn ang="0">
                      <a:pos x="3" y="23"/>
                    </a:cxn>
                    <a:cxn ang="0">
                      <a:pos x="0" y="6"/>
                    </a:cxn>
                  </a:cxnLst>
                  <a:rect l="0" t="0" r="r" b="b"/>
                  <a:pathLst>
                    <a:path w="35" h="23">
                      <a:moveTo>
                        <a:pt x="0" y="6"/>
                      </a:moveTo>
                      <a:lnTo>
                        <a:pt x="32" y="0"/>
                      </a:lnTo>
                      <a:lnTo>
                        <a:pt x="35" y="17"/>
                      </a:lnTo>
                      <a:lnTo>
                        <a:pt x="3" y="23"/>
                      </a:lnTo>
                      <a:lnTo>
                        <a:pt x="0" y="6"/>
                      </a:lnTo>
                      <a:close/>
                    </a:path>
                  </a:pathLst>
                </a:custGeom>
                <a:solidFill>
                  <a:srgbClr val="AA2E00"/>
                </a:solidFill>
                <a:ln w="9525">
                  <a:noFill/>
                  <a:round/>
                  <a:headEnd/>
                  <a:tailEnd/>
                </a:ln>
              </p:spPr>
              <p:txBody>
                <a:bodyPr/>
                <a:lstStyle/>
                <a:p>
                  <a:endParaRPr lang="en-US"/>
                </a:p>
              </p:txBody>
            </p:sp>
            <p:sp>
              <p:nvSpPr>
                <p:cNvPr id="262" name="Freeform 266">
                  <a:extLst>
                    <a:ext uri="{FF2B5EF4-FFF2-40B4-BE49-F238E27FC236}">
                      <a16:creationId xmlns:a16="http://schemas.microsoft.com/office/drawing/2014/main" id="{AB4F7F40-CB08-4407-9534-CF138CC9CE5A}"/>
                    </a:ext>
                  </a:extLst>
                </p:cNvPr>
                <p:cNvSpPr>
                  <a:spLocks noChangeAspect="1"/>
                </p:cNvSpPr>
                <p:nvPr/>
              </p:nvSpPr>
              <p:spPr bwMode="auto">
                <a:xfrm>
                  <a:off x="2950" y="1598"/>
                  <a:ext cx="12" cy="7"/>
                </a:xfrm>
                <a:custGeom>
                  <a:avLst/>
                  <a:gdLst/>
                  <a:ahLst/>
                  <a:cxnLst>
                    <a:cxn ang="0">
                      <a:pos x="0" y="5"/>
                    </a:cxn>
                    <a:cxn ang="0">
                      <a:pos x="35" y="0"/>
                    </a:cxn>
                    <a:cxn ang="0">
                      <a:pos x="36" y="17"/>
                    </a:cxn>
                    <a:cxn ang="0">
                      <a:pos x="2" y="21"/>
                    </a:cxn>
                    <a:cxn ang="0">
                      <a:pos x="0" y="5"/>
                    </a:cxn>
                  </a:cxnLst>
                  <a:rect l="0" t="0" r="r" b="b"/>
                  <a:pathLst>
                    <a:path w="36" h="21">
                      <a:moveTo>
                        <a:pt x="0" y="5"/>
                      </a:moveTo>
                      <a:lnTo>
                        <a:pt x="35" y="0"/>
                      </a:lnTo>
                      <a:lnTo>
                        <a:pt x="36" y="17"/>
                      </a:lnTo>
                      <a:lnTo>
                        <a:pt x="2" y="21"/>
                      </a:lnTo>
                      <a:lnTo>
                        <a:pt x="0" y="5"/>
                      </a:lnTo>
                      <a:close/>
                    </a:path>
                  </a:pathLst>
                </a:custGeom>
                <a:solidFill>
                  <a:srgbClr val="AA2E00"/>
                </a:solidFill>
                <a:ln w="9525">
                  <a:noFill/>
                  <a:round/>
                  <a:headEnd/>
                  <a:tailEnd/>
                </a:ln>
              </p:spPr>
              <p:txBody>
                <a:bodyPr/>
                <a:lstStyle/>
                <a:p>
                  <a:endParaRPr lang="en-US"/>
                </a:p>
              </p:txBody>
            </p:sp>
            <p:sp>
              <p:nvSpPr>
                <p:cNvPr id="263" name="Freeform 267">
                  <a:extLst>
                    <a:ext uri="{FF2B5EF4-FFF2-40B4-BE49-F238E27FC236}">
                      <a16:creationId xmlns:a16="http://schemas.microsoft.com/office/drawing/2014/main" id="{764D48BA-B705-4524-95FB-B56953552E01}"/>
                    </a:ext>
                  </a:extLst>
                </p:cNvPr>
                <p:cNvSpPr>
                  <a:spLocks noChangeAspect="1"/>
                </p:cNvSpPr>
                <p:nvPr/>
              </p:nvSpPr>
              <p:spPr bwMode="auto">
                <a:xfrm>
                  <a:off x="2973" y="1595"/>
                  <a:ext cx="12" cy="7"/>
                </a:xfrm>
                <a:custGeom>
                  <a:avLst/>
                  <a:gdLst/>
                  <a:ahLst/>
                  <a:cxnLst>
                    <a:cxn ang="0">
                      <a:pos x="0" y="4"/>
                    </a:cxn>
                    <a:cxn ang="0">
                      <a:pos x="33" y="0"/>
                    </a:cxn>
                    <a:cxn ang="0">
                      <a:pos x="36" y="16"/>
                    </a:cxn>
                    <a:cxn ang="0">
                      <a:pos x="3" y="21"/>
                    </a:cxn>
                    <a:cxn ang="0">
                      <a:pos x="0" y="4"/>
                    </a:cxn>
                  </a:cxnLst>
                  <a:rect l="0" t="0" r="r" b="b"/>
                  <a:pathLst>
                    <a:path w="36" h="21">
                      <a:moveTo>
                        <a:pt x="0" y="4"/>
                      </a:moveTo>
                      <a:lnTo>
                        <a:pt x="33" y="0"/>
                      </a:lnTo>
                      <a:lnTo>
                        <a:pt x="36" y="16"/>
                      </a:lnTo>
                      <a:lnTo>
                        <a:pt x="3" y="21"/>
                      </a:lnTo>
                      <a:lnTo>
                        <a:pt x="0" y="4"/>
                      </a:lnTo>
                      <a:close/>
                    </a:path>
                  </a:pathLst>
                </a:custGeom>
                <a:solidFill>
                  <a:srgbClr val="AA2E00"/>
                </a:solidFill>
                <a:ln w="9525">
                  <a:noFill/>
                  <a:round/>
                  <a:headEnd/>
                  <a:tailEnd/>
                </a:ln>
              </p:spPr>
              <p:txBody>
                <a:bodyPr/>
                <a:lstStyle/>
                <a:p>
                  <a:endParaRPr lang="en-US"/>
                </a:p>
              </p:txBody>
            </p:sp>
            <p:sp>
              <p:nvSpPr>
                <p:cNvPr id="264" name="Freeform 268">
                  <a:extLst>
                    <a:ext uri="{FF2B5EF4-FFF2-40B4-BE49-F238E27FC236}">
                      <a16:creationId xmlns:a16="http://schemas.microsoft.com/office/drawing/2014/main" id="{4BEBC698-5CD4-4D80-B03E-EB184B4209AF}"/>
                    </a:ext>
                  </a:extLst>
                </p:cNvPr>
                <p:cNvSpPr>
                  <a:spLocks noChangeAspect="1"/>
                </p:cNvSpPr>
                <p:nvPr/>
              </p:nvSpPr>
              <p:spPr bwMode="auto">
                <a:xfrm>
                  <a:off x="2996" y="1592"/>
                  <a:ext cx="12" cy="7"/>
                </a:xfrm>
                <a:custGeom>
                  <a:avLst/>
                  <a:gdLst/>
                  <a:ahLst/>
                  <a:cxnLst>
                    <a:cxn ang="0">
                      <a:pos x="0" y="5"/>
                    </a:cxn>
                    <a:cxn ang="0">
                      <a:pos x="34" y="0"/>
                    </a:cxn>
                    <a:cxn ang="0">
                      <a:pos x="36" y="17"/>
                    </a:cxn>
                    <a:cxn ang="0">
                      <a:pos x="1" y="21"/>
                    </a:cxn>
                    <a:cxn ang="0">
                      <a:pos x="0" y="5"/>
                    </a:cxn>
                  </a:cxnLst>
                  <a:rect l="0" t="0" r="r" b="b"/>
                  <a:pathLst>
                    <a:path w="36" h="21">
                      <a:moveTo>
                        <a:pt x="0" y="5"/>
                      </a:moveTo>
                      <a:lnTo>
                        <a:pt x="34" y="0"/>
                      </a:lnTo>
                      <a:lnTo>
                        <a:pt x="36" y="17"/>
                      </a:lnTo>
                      <a:lnTo>
                        <a:pt x="1" y="21"/>
                      </a:lnTo>
                      <a:lnTo>
                        <a:pt x="0" y="5"/>
                      </a:lnTo>
                      <a:close/>
                    </a:path>
                  </a:pathLst>
                </a:custGeom>
                <a:solidFill>
                  <a:srgbClr val="AA2E00"/>
                </a:solidFill>
                <a:ln w="9525">
                  <a:noFill/>
                  <a:round/>
                  <a:headEnd/>
                  <a:tailEnd/>
                </a:ln>
              </p:spPr>
              <p:txBody>
                <a:bodyPr/>
                <a:lstStyle/>
                <a:p>
                  <a:endParaRPr lang="en-US"/>
                </a:p>
              </p:txBody>
            </p:sp>
            <p:sp>
              <p:nvSpPr>
                <p:cNvPr id="265" name="Freeform 269">
                  <a:extLst>
                    <a:ext uri="{FF2B5EF4-FFF2-40B4-BE49-F238E27FC236}">
                      <a16:creationId xmlns:a16="http://schemas.microsoft.com/office/drawing/2014/main" id="{D8602348-F518-4752-AF50-7C70DDB9ED8F}"/>
                    </a:ext>
                  </a:extLst>
                </p:cNvPr>
                <p:cNvSpPr>
                  <a:spLocks noChangeAspect="1"/>
                </p:cNvSpPr>
                <p:nvPr/>
              </p:nvSpPr>
              <p:spPr bwMode="auto">
                <a:xfrm>
                  <a:off x="3018" y="1589"/>
                  <a:ext cx="13" cy="7"/>
                </a:xfrm>
                <a:custGeom>
                  <a:avLst/>
                  <a:gdLst/>
                  <a:ahLst/>
                  <a:cxnLst>
                    <a:cxn ang="0">
                      <a:pos x="0" y="6"/>
                    </a:cxn>
                    <a:cxn ang="0">
                      <a:pos x="35" y="0"/>
                    </a:cxn>
                    <a:cxn ang="0">
                      <a:pos x="38" y="16"/>
                    </a:cxn>
                    <a:cxn ang="0">
                      <a:pos x="3" y="22"/>
                    </a:cxn>
                    <a:cxn ang="0">
                      <a:pos x="0" y="6"/>
                    </a:cxn>
                  </a:cxnLst>
                  <a:rect l="0" t="0" r="r" b="b"/>
                  <a:pathLst>
                    <a:path w="38" h="22">
                      <a:moveTo>
                        <a:pt x="0" y="6"/>
                      </a:moveTo>
                      <a:lnTo>
                        <a:pt x="35" y="0"/>
                      </a:lnTo>
                      <a:lnTo>
                        <a:pt x="38" y="16"/>
                      </a:lnTo>
                      <a:lnTo>
                        <a:pt x="3" y="22"/>
                      </a:lnTo>
                      <a:lnTo>
                        <a:pt x="0" y="6"/>
                      </a:lnTo>
                      <a:close/>
                    </a:path>
                  </a:pathLst>
                </a:custGeom>
                <a:solidFill>
                  <a:srgbClr val="AA2E00"/>
                </a:solidFill>
                <a:ln w="9525">
                  <a:noFill/>
                  <a:round/>
                  <a:headEnd/>
                  <a:tailEnd/>
                </a:ln>
              </p:spPr>
              <p:txBody>
                <a:bodyPr/>
                <a:lstStyle/>
                <a:p>
                  <a:endParaRPr lang="en-US"/>
                </a:p>
              </p:txBody>
            </p:sp>
            <p:sp>
              <p:nvSpPr>
                <p:cNvPr id="266" name="Freeform 270">
                  <a:extLst>
                    <a:ext uri="{FF2B5EF4-FFF2-40B4-BE49-F238E27FC236}">
                      <a16:creationId xmlns:a16="http://schemas.microsoft.com/office/drawing/2014/main" id="{F5C69893-1997-44F4-B44C-F2905468488F}"/>
                    </a:ext>
                  </a:extLst>
                </p:cNvPr>
                <p:cNvSpPr>
                  <a:spLocks noChangeAspect="1"/>
                </p:cNvSpPr>
                <p:nvPr/>
              </p:nvSpPr>
              <p:spPr bwMode="auto">
                <a:xfrm>
                  <a:off x="3041" y="1587"/>
                  <a:ext cx="12" cy="6"/>
                </a:xfrm>
                <a:custGeom>
                  <a:avLst/>
                  <a:gdLst/>
                  <a:ahLst/>
                  <a:cxnLst>
                    <a:cxn ang="0">
                      <a:pos x="0" y="3"/>
                    </a:cxn>
                    <a:cxn ang="0">
                      <a:pos x="34" y="0"/>
                    </a:cxn>
                    <a:cxn ang="0">
                      <a:pos x="36" y="16"/>
                    </a:cxn>
                    <a:cxn ang="0">
                      <a:pos x="1" y="19"/>
                    </a:cxn>
                    <a:cxn ang="0">
                      <a:pos x="0" y="3"/>
                    </a:cxn>
                  </a:cxnLst>
                  <a:rect l="0" t="0" r="r" b="b"/>
                  <a:pathLst>
                    <a:path w="36" h="19">
                      <a:moveTo>
                        <a:pt x="0" y="3"/>
                      </a:moveTo>
                      <a:lnTo>
                        <a:pt x="34" y="0"/>
                      </a:lnTo>
                      <a:lnTo>
                        <a:pt x="36" y="16"/>
                      </a:lnTo>
                      <a:lnTo>
                        <a:pt x="1" y="19"/>
                      </a:lnTo>
                      <a:lnTo>
                        <a:pt x="0" y="3"/>
                      </a:lnTo>
                      <a:close/>
                    </a:path>
                  </a:pathLst>
                </a:custGeom>
                <a:solidFill>
                  <a:srgbClr val="AA2E00"/>
                </a:solidFill>
                <a:ln w="9525">
                  <a:noFill/>
                  <a:round/>
                  <a:headEnd/>
                  <a:tailEnd/>
                </a:ln>
              </p:spPr>
              <p:txBody>
                <a:bodyPr/>
                <a:lstStyle/>
                <a:p>
                  <a:endParaRPr lang="en-US"/>
                </a:p>
              </p:txBody>
            </p:sp>
            <p:sp>
              <p:nvSpPr>
                <p:cNvPr id="267" name="Freeform 271">
                  <a:extLst>
                    <a:ext uri="{FF2B5EF4-FFF2-40B4-BE49-F238E27FC236}">
                      <a16:creationId xmlns:a16="http://schemas.microsoft.com/office/drawing/2014/main" id="{AA1085BE-BB18-4274-8117-7C44277CDABE}"/>
                    </a:ext>
                  </a:extLst>
                </p:cNvPr>
                <p:cNvSpPr>
                  <a:spLocks noChangeAspect="1"/>
                </p:cNvSpPr>
                <p:nvPr/>
              </p:nvSpPr>
              <p:spPr bwMode="auto">
                <a:xfrm>
                  <a:off x="3063" y="1583"/>
                  <a:ext cx="12" cy="7"/>
                </a:xfrm>
                <a:custGeom>
                  <a:avLst/>
                  <a:gdLst/>
                  <a:ahLst/>
                  <a:cxnLst>
                    <a:cxn ang="0">
                      <a:pos x="0" y="5"/>
                    </a:cxn>
                    <a:cxn ang="0">
                      <a:pos x="34" y="0"/>
                    </a:cxn>
                    <a:cxn ang="0">
                      <a:pos x="36" y="17"/>
                    </a:cxn>
                    <a:cxn ang="0">
                      <a:pos x="1" y="21"/>
                    </a:cxn>
                    <a:cxn ang="0">
                      <a:pos x="0" y="5"/>
                    </a:cxn>
                  </a:cxnLst>
                  <a:rect l="0" t="0" r="r" b="b"/>
                  <a:pathLst>
                    <a:path w="36" h="21">
                      <a:moveTo>
                        <a:pt x="0" y="5"/>
                      </a:moveTo>
                      <a:lnTo>
                        <a:pt x="34" y="0"/>
                      </a:lnTo>
                      <a:lnTo>
                        <a:pt x="36" y="17"/>
                      </a:lnTo>
                      <a:lnTo>
                        <a:pt x="1" y="21"/>
                      </a:lnTo>
                      <a:lnTo>
                        <a:pt x="0" y="5"/>
                      </a:lnTo>
                      <a:close/>
                    </a:path>
                  </a:pathLst>
                </a:custGeom>
                <a:solidFill>
                  <a:srgbClr val="AA2E00"/>
                </a:solidFill>
                <a:ln w="9525">
                  <a:noFill/>
                  <a:round/>
                  <a:headEnd/>
                  <a:tailEnd/>
                </a:ln>
              </p:spPr>
              <p:txBody>
                <a:bodyPr/>
                <a:lstStyle/>
                <a:p>
                  <a:endParaRPr lang="en-US"/>
                </a:p>
              </p:txBody>
            </p:sp>
            <p:sp>
              <p:nvSpPr>
                <p:cNvPr id="268" name="Freeform 272">
                  <a:extLst>
                    <a:ext uri="{FF2B5EF4-FFF2-40B4-BE49-F238E27FC236}">
                      <a16:creationId xmlns:a16="http://schemas.microsoft.com/office/drawing/2014/main" id="{D5F90EDF-B168-4D9F-9DB4-B56660346DD4}"/>
                    </a:ext>
                  </a:extLst>
                </p:cNvPr>
                <p:cNvSpPr>
                  <a:spLocks noChangeAspect="1"/>
                </p:cNvSpPr>
                <p:nvPr/>
              </p:nvSpPr>
              <p:spPr bwMode="auto">
                <a:xfrm>
                  <a:off x="3086" y="1580"/>
                  <a:ext cx="12" cy="7"/>
                </a:xfrm>
                <a:custGeom>
                  <a:avLst/>
                  <a:gdLst/>
                  <a:ahLst/>
                  <a:cxnLst>
                    <a:cxn ang="0">
                      <a:pos x="0" y="6"/>
                    </a:cxn>
                    <a:cxn ang="0">
                      <a:pos x="33" y="0"/>
                    </a:cxn>
                    <a:cxn ang="0">
                      <a:pos x="36" y="16"/>
                    </a:cxn>
                    <a:cxn ang="0">
                      <a:pos x="3" y="22"/>
                    </a:cxn>
                    <a:cxn ang="0">
                      <a:pos x="0" y="6"/>
                    </a:cxn>
                  </a:cxnLst>
                  <a:rect l="0" t="0" r="r" b="b"/>
                  <a:pathLst>
                    <a:path w="36" h="22">
                      <a:moveTo>
                        <a:pt x="0" y="6"/>
                      </a:moveTo>
                      <a:lnTo>
                        <a:pt x="33" y="0"/>
                      </a:lnTo>
                      <a:lnTo>
                        <a:pt x="36" y="16"/>
                      </a:lnTo>
                      <a:lnTo>
                        <a:pt x="3" y="22"/>
                      </a:lnTo>
                      <a:lnTo>
                        <a:pt x="0" y="6"/>
                      </a:lnTo>
                      <a:close/>
                    </a:path>
                  </a:pathLst>
                </a:custGeom>
                <a:solidFill>
                  <a:srgbClr val="AA2E00"/>
                </a:solidFill>
                <a:ln w="9525">
                  <a:noFill/>
                  <a:round/>
                  <a:headEnd/>
                  <a:tailEnd/>
                </a:ln>
              </p:spPr>
              <p:txBody>
                <a:bodyPr/>
                <a:lstStyle/>
                <a:p>
                  <a:endParaRPr lang="en-US"/>
                </a:p>
              </p:txBody>
            </p:sp>
            <p:sp>
              <p:nvSpPr>
                <p:cNvPr id="269" name="Freeform 273">
                  <a:extLst>
                    <a:ext uri="{FF2B5EF4-FFF2-40B4-BE49-F238E27FC236}">
                      <a16:creationId xmlns:a16="http://schemas.microsoft.com/office/drawing/2014/main" id="{A633B906-25F7-4BA8-8AE5-52E84E9C3E29}"/>
                    </a:ext>
                  </a:extLst>
                </p:cNvPr>
                <p:cNvSpPr>
                  <a:spLocks noChangeAspect="1"/>
                </p:cNvSpPr>
                <p:nvPr/>
              </p:nvSpPr>
              <p:spPr bwMode="auto">
                <a:xfrm>
                  <a:off x="3108" y="1577"/>
                  <a:ext cx="13" cy="8"/>
                </a:xfrm>
                <a:custGeom>
                  <a:avLst/>
                  <a:gdLst/>
                  <a:ahLst/>
                  <a:cxnLst>
                    <a:cxn ang="0">
                      <a:pos x="0" y="6"/>
                    </a:cxn>
                    <a:cxn ang="0">
                      <a:pos x="34" y="0"/>
                    </a:cxn>
                    <a:cxn ang="0">
                      <a:pos x="37" y="17"/>
                    </a:cxn>
                    <a:cxn ang="0">
                      <a:pos x="3" y="23"/>
                    </a:cxn>
                    <a:cxn ang="0">
                      <a:pos x="0" y="6"/>
                    </a:cxn>
                  </a:cxnLst>
                  <a:rect l="0" t="0" r="r" b="b"/>
                  <a:pathLst>
                    <a:path w="37" h="23">
                      <a:moveTo>
                        <a:pt x="0" y="6"/>
                      </a:moveTo>
                      <a:lnTo>
                        <a:pt x="34" y="0"/>
                      </a:lnTo>
                      <a:lnTo>
                        <a:pt x="37" y="17"/>
                      </a:lnTo>
                      <a:lnTo>
                        <a:pt x="3" y="23"/>
                      </a:lnTo>
                      <a:lnTo>
                        <a:pt x="0" y="6"/>
                      </a:lnTo>
                      <a:close/>
                    </a:path>
                  </a:pathLst>
                </a:custGeom>
                <a:solidFill>
                  <a:srgbClr val="AA2E00"/>
                </a:solidFill>
                <a:ln w="9525">
                  <a:noFill/>
                  <a:round/>
                  <a:headEnd/>
                  <a:tailEnd/>
                </a:ln>
              </p:spPr>
              <p:txBody>
                <a:bodyPr/>
                <a:lstStyle/>
                <a:p>
                  <a:endParaRPr lang="en-US"/>
                </a:p>
              </p:txBody>
            </p:sp>
            <p:sp>
              <p:nvSpPr>
                <p:cNvPr id="270" name="Freeform 274">
                  <a:extLst>
                    <a:ext uri="{FF2B5EF4-FFF2-40B4-BE49-F238E27FC236}">
                      <a16:creationId xmlns:a16="http://schemas.microsoft.com/office/drawing/2014/main" id="{744DDA73-1850-48DD-A9B3-40D140F94A69}"/>
                    </a:ext>
                  </a:extLst>
                </p:cNvPr>
                <p:cNvSpPr>
                  <a:spLocks noChangeAspect="1"/>
                </p:cNvSpPr>
                <p:nvPr/>
              </p:nvSpPr>
              <p:spPr bwMode="auto">
                <a:xfrm>
                  <a:off x="3130" y="1574"/>
                  <a:ext cx="12" cy="7"/>
                </a:xfrm>
                <a:custGeom>
                  <a:avLst/>
                  <a:gdLst/>
                  <a:ahLst/>
                  <a:cxnLst>
                    <a:cxn ang="0">
                      <a:pos x="0" y="5"/>
                    </a:cxn>
                    <a:cxn ang="0">
                      <a:pos x="33" y="0"/>
                    </a:cxn>
                    <a:cxn ang="0">
                      <a:pos x="36" y="17"/>
                    </a:cxn>
                    <a:cxn ang="0">
                      <a:pos x="3" y="21"/>
                    </a:cxn>
                    <a:cxn ang="0">
                      <a:pos x="0" y="5"/>
                    </a:cxn>
                  </a:cxnLst>
                  <a:rect l="0" t="0" r="r" b="b"/>
                  <a:pathLst>
                    <a:path w="36" h="21">
                      <a:moveTo>
                        <a:pt x="0" y="5"/>
                      </a:moveTo>
                      <a:lnTo>
                        <a:pt x="33" y="0"/>
                      </a:lnTo>
                      <a:lnTo>
                        <a:pt x="36" y="17"/>
                      </a:lnTo>
                      <a:lnTo>
                        <a:pt x="3" y="21"/>
                      </a:lnTo>
                      <a:lnTo>
                        <a:pt x="0" y="5"/>
                      </a:lnTo>
                      <a:close/>
                    </a:path>
                  </a:pathLst>
                </a:custGeom>
                <a:solidFill>
                  <a:srgbClr val="AA2E00"/>
                </a:solidFill>
                <a:ln w="9525">
                  <a:noFill/>
                  <a:round/>
                  <a:headEnd/>
                  <a:tailEnd/>
                </a:ln>
              </p:spPr>
              <p:txBody>
                <a:bodyPr/>
                <a:lstStyle/>
                <a:p>
                  <a:endParaRPr lang="en-US"/>
                </a:p>
              </p:txBody>
            </p:sp>
            <p:sp>
              <p:nvSpPr>
                <p:cNvPr id="271" name="Freeform 275">
                  <a:extLst>
                    <a:ext uri="{FF2B5EF4-FFF2-40B4-BE49-F238E27FC236}">
                      <a16:creationId xmlns:a16="http://schemas.microsoft.com/office/drawing/2014/main" id="{FAE3512C-99F0-4D8C-84E1-45EF3F02672F}"/>
                    </a:ext>
                  </a:extLst>
                </p:cNvPr>
                <p:cNvSpPr>
                  <a:spLocks noChangeAspect="1"/>
                </p:cNvSpPr>
                <p:nvPr/>
              </p:nvSpPr>
              <p:spPr bwMode="auto">
                <a:xfrm>
                  <a:off x="3153" y="1572"/>
                  <a:ext cx="10" cy="7"/>
                </a:xfrm>
                <a:custGeom>
                  <a:avLst/>
                  <a:gdLst/>
                  <a:ahLst/>
                  <a:cxnLst>
                    <a:cxn ang="0">
                      <a:pos x="0" y="4"/>
                    </a:cxn>
                    <a:cxn ang="0">
                      <a:pos x="29" y="0"/>
                    </a:cxn>
                    <a:cxn ang="0">
                      <a:pos x="32" y="16"/>
                    </a:cxn>
                    <a:cxn ang="0">
                      <a:pos x="3" y="21"/>
                    </a:cxn>
                    <a:cxn ang="0">
                      <a:pos x="0" y="4"/>
                    </a:cxn>
                  </a:cxnLst>
                  <a:rect l="0" t="0" r="r" b="b"/>
                  <a:pathLst>
                    <a:path w="32" h="21">
                      <a:moveTo>
                        <a:pt x="0" y="4"/>
                      </a:moveTo>
                      <a:lnTo>
                        <a:pt x="29" y="0"/>
                      </a:lnTo>
                      <a:lnTo>
                        <a:pt x="32" y="16"/>
                      </a:lnTo>
                      <a:lnTo>
                        <a:pt x="3" y="21"/>
                      </a:lnTo>
                      <a:lnTo>
                        <a:pt x="0" y="4"/>
                      </a:lnTo>
                      <a:close/>
                    </a:path>
                  </a:pathLst>
                </a:custGeom>
                <a:solidFill>
                  <a:srgbClr val="AA2E00"/>
                </a:solidFill>
                <a:ln w="9525">
                  <a:noFill/>
                  <a:round/>
                  <a:headEnd/>
                  <a:tailEnd/>
                </a:ln>
              </p:spPr>
              <p:txBody>
                <a:bodyPr/>
                <a:lstStyle/>
                <a:p>
                  <a:endParaRPr lang="en-US"/>
                </a:p>
              </p:txBody>
            </p:sp>
            <p:sp>
              <p:nvSpPr>
                <p:cNvPr id="272" name="Rectangle 276">
                  <a:extLst>
                    <a:ext uri="{FF2B5EF4-FFF2-40B4-BE49-F238E27FC236}">
                      <a16:creationId xmlns:a16="http://schemas.microsoft.com/office/drawing/2014/main" id="{DC3FB4E4-9274-420E-A42E-E9978AEAF93F}"/>
                    </a:ext>
                  </a:extLst>
                </p:cNvPr>
                <p:cNvSpPr>
                  <a:spLocks noChangeAspect="1" noChangeArrowheads="1"/>
                </p:cNvSpPr>
                <p:nvPr/>
              </p:nvSpPr>
              <p:spPr bwMode="auto">
                <a:xfrm>
                  <a:off x="3163" y="1573"/>
                  <a:ext cx="2" cy="5"/>
                </a:xfrm>
                <a:prstGeom prst="rect">
                  <a:avLst/>
                </a:prstGeom>
                <a:solidFill>
                  <a:srgbClr val="AA2E00"/>
                </a:solidFill>
                <a:ln w="9525">
                  <a:noFill/>
                  <a:miter lim="800000"/>
                  <a:headEnd/>
                  <a:tailEnd/>
                </a:ln>
              </p:spPr>
              <p:txBody>
                <a:bodyPr/>
                <a:lstStyle/>
                <a:p>
                  <a:endParaRPr lang="en-US"/>
                </a:p>
              </p:txBody>
            </p:sp>
            <p:sp>
              <p:nvSpPr>
                <p:cNvPr id="273" name="Freeform 277">
                  <a:extLst>
                    <a:ext uri="{FF2B5EF4-FFF2-40B4-BE49-F238E27FC236}">
                      <a16:creationId xmlns:a16="http://schemas.microsoft.com/office/drawing/2014/main" id="{997AD909-402F-443E-9078-88114DCA93E1}"/>
                    </a:ext>
                  </a:extLst>
                </p:cNvPr>
                <p:cNvSpPr>
                  <a:spLocks noChangeAspect="1"/>
                </p:cNvSpPr>
                <p:nvPr/>
              </p:nvSpPr>
              <p:spPr bwMode="auto">
                <a:xfrm>
                  <a:off x="3175" y="1573"/>
                  <a:ext cx="12" cy="7"/>
                </a:xfrm>
                <a:custGeom>
                  <a:avLst/>
                  <a:gdLst/>
                  <a:ahLst/>
                  <a:cxnLst>
                    <a:cxn ang="0">
                      <a:pos x="1" y="0"/>
                    </a:cxn>
                    <a:cxn ang="0">
                      <a:pos x="36" y="5"/>
                    </a:cxn>
                    <a:cxn ang="0">
                      <a:pos x="34" y="21"/>
                    </a:cxn>
                    <a:cxn ang="0">
                      <a:pos x="0" y="17"/>
                    </a:cxn>
                    <a:cxn ang="0">
                      <a:pos x="1" y="0"/>
                    </a:cxn>
                  </a:cxnLst>
                  <a:rect l="0" t="0" r="r" b="b"/>
                  <a:pathLst>
                    <a:path w="36" h="21">
                      <a:moveTo>
                        <a:pt x="1" y="0"/>
                      </a:moveTo>
                      <a:lnTo>
                        <a:pt x="36" y="5"/>
                      </a:lnTo>
                      <a:lnTo>
                        <a:pt x="34" y="21"/>
                      </a:lnTo>
                      <a:lnTo>
                        <a:pt x="0" y="17"/>
                      </a:lnTo>
                      <a:lnTo>
                        <a:pt x="1" y="0"/>
                      </a:lnTo>
                      <a:close/>
                    </a:path>
                  </a:pathLst>
                </a:custGeom>
                <a:solidFill>
                  <a:srgbClr val="AA2E00"/>
                </a:solidFill>
                <a:ln w="9525">
                  <a:noFill/>
                  <a:round/>
                  <a:headEnd/>
                  <a:tailEnd/>
                </a:ln>
              </p:spPr>
              <p:txBody>
                <a:bodyPr/>
                <a:lstStyle/>
                <a:p>
                  <a:endParaRPr lang="en-US"/>
                </a:p>
              </p:txBody>
            </p:sp>
            <p:sp>
              <p:nvSpPr>
                <p:cNvPr id="274" name="Freeform 278">
                  <a:extLst>
                    <a:ext uri="{FF2B5EF4-FFF2-40B4-BE49-F238E27FC236}">
                      <a16:creationId xmlns:a16="http://schemas.microsoft.com/office/drawing/2014/main" id="{4D0426D7-7319-4D8C-A61F-D0F465189AAA}"/>
                    </a:ext>
                  </a:extLst>
                </p:cNvPr>
                <p:cNvSpPr>
                  <a:spLocks noChangeAspect="1"/>
                </p:cNvSpPr>
                <p:nvPr/>
              </p:nvSpPr>
              <p:spPr bwMode="auto">
                <a:xfrm>
                  <a:off x="3198" y="1577"/>
                  <a:ext cx="12" cy="7"/>
                </a:xfrm>
                <a:custGeom>
                  <a:avLst/>
                  <a:gdLst/>
                  <a:ahLst/>
                  <a:cxnLst>
                    <a:cxn ang="0">
                      <a:pos x="3" y="0"/>
                    </a:cxn>
                    <a:cxn ang="0">
                      <a:pos x="36" y="4"/>
                    </a:cxn>
                    <a:cxn ang="0">
                      <a:pos x="33" y="21"/>
                    </a:cxn>
                    <a:cxn ang="0">
                      <a:pos x="0" y="16"/>
                    </a:cxn>
                    <a:cxn ang="0">
                      <a:pos x="3" y="0"/>
                    </a:cxn>
                  </a:cxnLst>
                  <a:rect l="0" t="0" r="r" b="b"/>
                  <a:pathLst>
                    <a:path w="36" h="21">
                      <a:moveTo>
                        <a:pt x="3" y="0"/>
                      </a:moveTo>
                      <a:lnTo>
                        <a:pt x="36" y="4"/>
                      </a:lnTo>
                      <a:lnTo>
                        <a:pt x="33" y="21"/>
                      </a:lnTo>
                      <a:lnTo>
                        <a:pt x="0" y="16"/>
                      </a:lnTo>
                      <a:lnTo>
                        <a:pt x="3" y="0"/>
                      </a:lnTo>
                      <a:close/>
                    </a:path>
                  </a:pathLst>
                </a:custGeom>
                <a:solidFill>
                  <a:srgbClr val="AA2E00"/>
                </a:solidFill>
                <a:ln w="9525">
                  <a:noFill/>
                  <a:round/>
                  <a:headEnd/>
                  <a:tailEnd/>
                </a:ln>
              </p:spPr>
              <p:txBody>
                <a:bodyPr/>
                <a:lstStyle/>
                <a:p>
                  <a:endParaRPr lang="en-US"/>
                </a:p>
              </p:txBody>
            </p:sp>
            <p:sp>
              <p:nvSpPr>
                <p:cNvPr id="275" name="Freeform 279">
                  <a:extLst>
                    <a:ext uri="{FF2B5EF4-FFF2-40B4-BE49-F238E27FC236}">
                      <a16:creationId xmlns:a16="http://schemas.microsoft.com/office/drawing/2014/main" id="{922ADDDD-E7AD-4606-831D-60F735F47D20}"/>
                    </a:ext>
                  </a:extLst>
                </p:cNvPr>
                <p:cNvSpPr>
                  <a:spLocks noChangeAspect="1"/>
                </p:cNvSpPr>
                <p:nvPr/>
              </p:nvSpPr>
              <p:spPr bwMode="auto">
                <a:xfrm>
                  <a:off x="3220" y="1580"/>
                  <a:ext cx="12" cy="7"/>
                </a:xfrm>
                <a:custGeom>
                  <a:avLst/>
                  <a:gdLst/>
                  <a:ahLst/>
                  <a:cxnLst>
                    <a:cxn ang="0">
                      <a:pos x="3" y="0"/>
                    </a:cxn>
                    <a:cxn ang="0">
                      <a:pos x="37" y="6"/>
                    </a:cxn>
                    <a:cxn ang="0">
                      <a:pos x="34" y="22"/>
                    </a:cxn>
                    <a:cxn ang="0">
                      <a:pos x="0" y="16"/>
                    </a:cxn>
                    <a:cxn ang="0">
                      <a:pos x="3" y="0"/>
                    </a:cxn>
                  </a:cxnLst>
                  <a:rect l="0" t="0" r="r" b="b"/>
                  <a:pathLst>
                    <a:path w="37" h="22">
                      <a:moveTo>
                        <a:pt x="3" y="0"/>
                      </a:moveTo>
                      <a:lnTo>
                        <a:pt x="37" y="6"/>
                      </a:lnTo>
                      <a:lnTo>
                        <a:pt x="34" y="22"/>
                      </a:lnTo>
                      <a:lnTo>
                        <a:pt x="0" y="16"/>
                      </a:lnTo>
                      <a:lnTo>
                        <a:pt x="3" y="0"/>
                      </a:lnTo>
                      <a:close/>
                    </a:path>
                  </a:pathLst>
                </a:custGeom>
                <a:solidFill>
                  <a:srgbClr val="AA2E00"/>
                </a:solidFill>
                <a:ln w="9525">
                  <a:noFill/>
                  <a:round/>
                  <a:headEnd/>
                  <a:tailEnd/>
                </a:ln>
              </p:spPr>
              <p:txBody>
                <a:bodyPr/>
                <a:lstStyle/>
                <a:p>
                  <a:endParaRPr lang="en-US"/>
                </a:p>
              </p:txBody>
            </p:sp>
            <p:sp>
              <p:nvSpPr>
                <p:cNvPr id="276" name="Freeform 280">
                  <a:extLst>
                    <a:ext uri="{FF2B5EF4-FFF2-40B4-BE49-F238E27FC236}">
                      <a16:creationId xmlns:a16="http://schemas.microsoft.com/office/drawing/2014/main" id="{32BBE09A-3D61-4241-9A07-BD0D257814CA}"/>
                    </a:ext>
                  </a:extLst>
                </p:cNvPr>
                <p:cNvSpPr>
                  <a:spLocks noChangeAspect="1"/>
                </p:cNvSpPr>
                <p:nvPr/>
              </p:nvSpPr>
              <p:spPr bwMode="auto">
                <a:xfrm>
                  <a:off x="3243" y="1583"/>
                  <a:ext cx="12" cy="7"/>
                </a:xfrm>
                <a:custGeom>
                  <a:avLst/>
                  <a:gdLst/>
                  <a:ahLst/>
                  <a:cxnLst>
                    <a:cxn ang="0">
                      <a:pos x="3" y="0"/>
                    </a:cxn>
                    <a:cxn ang="0">
                      <a:pos x="36" y="5"/>
                    </a:cxn>
                    <a:cxn ang="0">
                      <a:pos x="33" y="21"/>
                    </a:cxn>
                    <a:cxn ang="0">
                      <a:pos x="0" y="17"/>
                    </a:cxn>
                    <a:cxn ang="0">
                      <a:pos x="3" y="0"/>
                    </a:cxn>
                  </a:cxnLst>
                  <a:rect l="0" t="0" r="r" b="b"/>
                  <a:pathLst>
                    <a:path w="36" h="21">
                      <a:moveTo>
                        <a:pt x="3" y="0"/>
                      </a:moveTo>
                      <a:lnTo>
                        <a:pt x="36" y="5"/>
                      </a:lnTo>
                      <a:lnTo>
                        <a:pt x="33" y="21"/>
                      </a:lnTo>
                      <a:lnTo>
                        <a:pt x="0" y="17"/>
                      </a:lnTo>
                      <a:lnTo>
                        <a:pt x="3" y="0"/>
                      </a:lnTo>
                      <a:close/>
                    </a:path>
                  </a:pathLst>
                </a:custGeom>
                <a:solidFill>
                  <a:srgbClr val="AA2E00"/>
                </a:solidFill>
                <a:ln w="9525">
                  <a:noFill/>
                  <a:round/>
                  <a:headEnd/>
                  <a:tailEnd/>
                </a:ln>
              </p:spPr>
              <p:txBody>
                <a:bodyPr/>
                <a:lstStyle/>
                <a:p>
                  <a:endParaRPr lang="en-US"/>
                </a:p>
              </p:txBody>
            </p:sp>
            <p:sp>
              <p:nvSpPr>
                <p:cNvPr id="277" name="Freeform 281">
                  <a:extLst>
                    <a:ext uri="{FF2B5EF4-FFF2-40B4-BE49-F238E27FC236}">
                      <a16:creationId xmlns:a16="http://schemas.microsoft.com/office/drawing/2014/main" id="{838306A8-E519-4B6E-9EC6-0256B480C4A3}"/>
                    </a:ext>
                  </a:extLst>
                </p:cNvPr>
                <p:cNvSpPr>
                  <a:spLocks noChangeAspect="1"/>
                </p:cNvSpPr>
                <p:nvPr/>
              </p:nvSpPr>
              <p:spPr bwMode="auto">
                <a:xfrm>
                  <a:off x="3265" y="1586"/>
                  <a:ext cx="13" cy="8"/>
                </a:xfrm>
                <a:custGeom>
                  <a:avLst/>
                  <a:gdLst/>
                  <a:ahLst/>
                  <a:cxnLst>
                    <a:cxn ang="0">
                      <a:pos x="3" y="0"/>
                    </a:cxn>
                    <a:cxn ang="0">
                      <a:pos x="38" y="6"/>
                    </a:cxn>
                    <a:cxn ang="0">
                      <a:pos x="35" y="23"/>
                    </a:cxn>
                    <a:cxn ang="0">
                      <a:pos x="0" y="17"/>
                    </a:cxn>
                    <a:cxn ang="0">
                      <a:pos x="3" y="0"/>
                    </a:cxn>
                  </a:cxnLst>
                  <a:rect l="0" t="0" r="r" b="b"/>
                  <a:pathLst>
                    <a:path w="38" h="23">
                      <a:moveTo>
                        <a:pt x="3" y="0"/>
                      </a:moveTo>
                      <a:lnTo>
                        <a:pt x="38" y="6"/>
                      </a:lnTo>
                      <a:lnTo>
                        <a:pt x="35" y="23"/>
                      </a:lnTo>
                      <a:lnTo>
                        <a:pt x="0" y="17"/>
                      </a:lnTo>
                      <a:lnTo>
                        <a:pt x="3" y="0"/>
                      </a:lnTo>
                      <a:close/>
                    </a:path>
                  </a:pathLst>
                </a:custGeom>
                <a:solidFill>
                  <a:srgbClr val="AA2E00"/>
                </a:solidFill>
                <a:ln w="9525">
                  <a:noFill/>
                  <a:round/>
                  <a:headEnd/>
                  <a:tailEnd/>
                </a:ln>
              </p:spPr>
              <p:txBody>
                <a:bodyPr/>
                <a:lstStyle/>
                <a:p>
                  <a:endParaRPr lang="en-US"/>
                </a:p>
              </p:txBody>
            </p:sp>
            <p:sp>
              <p:nvSpPr>
                <p:cNvPr id="278" name="Freeform 282">
                  <a:extLst>
                    <a:ext uri="{FF2B5EF4-FFF2-40B4-BE49-F238E27FC236}">
                      <a16:creationId xmlns:a16="http://schemas.microsoft.com/office/drawing/2014/main" id="{1AE2C016-3A61-46D5-BCEF-46FAD0270A37}"/>
                    </a:ext>
                  </a:extLst>
                </p:cNvPr>
                <p:cNvSpPr>
                  <a:spLocks noChangeAspect="1"/>
                </p:cNvSpPr>
                <p:nvPr/>
              </p:nvSpPr>
              <p:spPr bwMode="auto">
                <a:xfrm>
                  <a:off x="3288" y="1590"/>
                  <a:ext cx="12" cy="7"/>
                </a:xfrm>
                <a:custGeom>
                  <a:avLst/>
                  <a:gdLst/>
                  <a:ahLst/>
                  <a:cxnLst>
                    <a:cxn ang="0">
                      <a:pos x="3" y="0"/>
                    </a:cxn>
                    <a:cxn ang="0">
                      <a:pos x="36" y="4"/>
                    </a:cxn>
                    <a:cxn ang="0">
                      <a:pos x="33" y="21"/>
                    </a:cxn>
                    <a:cxn ang="0">
                      <a:pos x="0" y="16"/>
                    </a:cxn>
                    <a:cxn ang="0">
                      <a:pos x="3" y="0"/>
                    </a:cxn>
                  </a:cxnLst>
                  <a:rect l="0" t="0" r="r" b="b"/>
                  <a:pathLst>
                    <a:path w="36" h="21">
                      <a:moveTo>
                        <a:pt x="3" y="0"/>
                      </a:moveTo>
                      <a:lnTo>
                        <a:pt x="36" y="4"/>
                      </a:lnTo>
                      <a:lnTo>
                        <a:pt x="33" y="21"/>
                      </a:lnTo>
                      <a:lnTo>
                        <a:pt x="0" y="16"/>
                      </a:lnTo>
                      <a:lnTo>
                        <a:pt x="3" y="0"/>
                      </a:lnTo>
                      <a:close/>
                    </a:path>
                  </a:pathLst>
                </a:custGeom>
                <a:solidFill>
                  <a:srgbClr val="AA2E00"/>
                </a:solidFill>
                <a:ln w="9525">
                  <a:noFill/>
                  <a:round/>
                  <a:headEnd/>
                  <a:tailEnd/>
                </a:ln>
              </p:spPr>
              <p:txBody>
                <a:bodyPr/>
                <a:lstStyle/>
                <a:p>
                  <a:endParaRPr lang="en-US"/>
                </a:p>
              </p:txBody>
            </p:sp>
            <p:sp>
              <p:nvSpPr>
                <p:cNvPr id="279" name="Freeform 283">
                  <a:extLst>
                    <a:ext uri="{FF2B5EF4-FFF2-40B4-BE49-F238E27FC236}">
                      <a16:creationId xmlns:a16="http://schemas.microsoft.com/office/drawing/2014/main" id="{53535815-BCEA-4DCC-9E58-67048E2CF1A7}"/>
                    </a:ext>
                  </a:extLst>
                </p:cNvPr>
                <p:cNvSpPr>
                  <a:spLocks noChangeAspect="1"/>
                </p:cNvSpPr>
                <p:nvPr/>
              </p:nvSpPr>
              <p:spPr bwMode="auto">
                <a:xfrm>
                  <a:off x="3310" y="1593"/>
                  <a:ext cx="12" cy="7"/>
                </a:xfrm>
                <a:custGeom>
                  <a:avLst/>
                  <a:gdLst/>
                  <a:ahLst/>
                  <a:cxnLst>
                    <a:cxn ang="0">
                      <a:pos x="1" y="0"/>
                    </a:cxn>
                    <a:cxn ang="0">
                      <a:pos x="36" y="5"/>
                    </a:cxn>
                    <a:cxn ang="0">
                      <a:pos x="34" y="21"/>
                    </a:cxn>
                    <a:cxn ang="0">
                      <a:pos x="0" y="17"/>
                    </a:cxn>
                    <a:cxn ang="0">
                      <a:pos x="1" y="0"/>
                    </a:cxn>
                  </a:cxnLst>
                  <a:rect l="0" t="0" r="r" b="b"/>
                  <a:pathLst>
                    <a:path w="36" h="21">
                      <a:moveTo>
                        <a:pt x="1" y="0"/>
                      </a:moveTo>
                      <a:lnTo>
                        <a:pt x="36" y="5"/>
                      </a:lnTo>
                      <a:lnTo>
                        <a:pt x="34" y="21"/>
                      </a:lnTo>
                      <a:lnTo>
                        <a:pt x="0" y="17"/>
                      </a:lnTo>
                      <a:lnTo>
                        <a:pt x="1" y="0"/>
                      </a:lnTo>
                      <a:close/>
                    </a:path>
                  </a:pathLst>
                </a:custGeom>
                <a:solidFill>
                  <a:srgbClr val="AA2E00"/>
                </a:solidFill>
                <a:ln w="9525">
                  <a:noFill/>
                  <a:round/>
                  <a:headEnd/>
                  <a:tailEnd/>
                </a:ln>
              </p:spPr>
              <p:txBody>
                <a:bodyPr/>
                <a:lstStyle/>
                <a:p>
                  <a:endParaRPr lang="en-US"/>
                </a:p>
              </p:txBody>
            </p:sp>
            <p:sp>
              <p:nvSpPr>
                <p:cNvPr id="280" name="Freeform 284">
                  <a:extLst>
                    <a:ext uri="{FF2B5EF4-FFF2-40B4-BE49-F238E27FC236}">
                      <a16:creationId xmlns:a16="http://schemas.microsoft.com/office/drawing/2014/main" id="{0CB9DF2F-6BC9-44A3-85B0-E3293AFBAA7A}"/>
                    </a:ext>
                  </a:extLst>
                </p:cNvPr>
                <p:cNvSpPr>
                  <a:spLocks noChangeAspect="1"/>
                </p:cNvSpPr>
                <p:nvPr/>
              </p:nvSpPr>
              <p:spPr bwMode="auto">
                <a:xfrm>
                  <a:off x="3333" y="1596"/>
                  <a:ext cx="12" cy="8"/>
                </a:xfrm>
                <a:custGeom>
                  <a:avLst/>
                  <a:gdLst/>
                  <a:ahLst/>
                  <a:cxnLst>
                    <a:cxn ang="0">
                      <a:pos x="3" y="0"/>
                    </a:cxn>
                    <a:cxn ang="0">
                      <a:pos x="36" y="6"/>
                    </a:cxn>
                    <a:cxn ang="0">
                      <a:pos x="33" y="23"/>
                    </a:cxn>
                    <a:cxn ang="0">
                      <a:pos x="0" y="17"/>
                    </a:cxn>
                    <a:cxn ang="0">
                      <a:pos x="3" y="0"/>
                    </a:cxn>
                  </a:cxnLst>
                  <a:rect l="0" t="0" r="r" b="b"/>
                  <a:pathLst>
                    <a:path w="36" h="23">
                      <a:moveTo>
                        <a:pt x="3" y="0"/>
                      </a:moveTo>
                      <a:lnTo>
                        <a:pt x="36" y="6"/>
                      </a:lnTo>
                      <a:lnTo>
                        <a:pt x="33" y="23"/>
                      </a:lnTo>
                      <a:lnTo>
                        <a:pt x="0" y="17"/>
                      </a:lnTo>
                      <a:lnTo>
                        <a:pt x="3" y="0"/>
                      </a:lnTo>
                      <a:close/>
                    </a:path>
                  </a:pathLst>
                </a:custGeom>
                <a:solidFill>
                  <a:srgbClr val="AA2E00"/>
                </a:solidFill>
                <a:ln w="9525">
                  <a:noFill/>
                  <a:round/>
                  <a:headEnd/>
                  <a:tailEnd/>
                </a:ln>
              </p:spPr>
              <p:txBody>
                <a:bodyPr/>
                <a:lstStyle/>
                <a:p>
                  <a:endParaRPr lang="en-US"/>
                </a:p>
              </p:txBody>
            </p:sp>
            <p:sp>
              <p:nvSpPr>
                <p:cNvPr id="281" name="Freeform 285">
                  <a:extLst>
                    <a:ext uri="{FF2B5EF4-FFF2-40B4-BE49-F238E27FC236}">
                      <a16:creationId xmlns:a16="http://schemas.microsoft.com/office/drawing/2014/main" id="{BAA66229-FCA6-466B-9669-C16AA89508C4}"/>
                    </a:ext>
                  </a:extLst>
                </p:cNvPr>
                <p:cNvSpPr>
                  <a:spLocks noChangeAspect="1"/>
                </p:cNvSpPr>
                <p:nvPr/>
              </p:nvSpPr>
              <p:spPr bwMode="auto">
                <a:xfrm>
                  <a:off x="3355" y="1600"/>
                  <a:ext cx="12" cy="7"/>
                </a:xfrm>
                <a:custGeom>
                  <a:avLst/>
                  <a:gdLst/>
                  <a:ahLst/>
                  <a:cxnLst>
                    <a:cxn ang="0">
                      <a:pos x="2" y="0"/>
                    </a:cxn>
                    <a:cxn ang="0">
                      <a:pos x="36" y="4"/>
                    </a:cxn>
                    <a:cxn ang="0">
                      <a:pos x="35" y="21"/>
                    </a:cxn>
                    <a:cxn ang="0">
                      <a:pos x="0" y="16"/>
                    </a:cxn>
                    <a:cxn ang="0">
                      <a:pos x="2" y="0"/>
                    </a:cxn>
                  </a:cxnLst>
                  <a:rect l="0" t="0" r="r" b="b"/>
                  <a:pathLst>
                    <a:path w="36" h="21">
                      <a:moveTo>
                        <a:pt x="2" y="0"/>
                      </a:moveTo>
                      <a:lnTo>
                        <a:pt x="36" y="4"/>
                      </a:lnTo>
                      <a:lnTo>
                        <a:pt x="35" y="21"/>
                      </a:lnTo>
                      <a:lnTo>
                        <a:pt x="0" y="16"/>
                      </a:lnTo>
                      <a:lnTo>
                        <a:pt x="2" y="0"/>
                      </a:lnTo>
                      <a:close/>
                    </a:path>
                  </a:pathLst>
                </a:custGeom>
                <a:solidFill>
                  <a:srgbClr val="AA2E00"/>
                </a:solidFill>
                <a:ln w="9525">
                  <a:noFill/>
                  <a:round/>
                  <a:headEnd/>
                  <a:tailEnd/>
                </a:ln>
              </p:spPr>
              <p:txBody>
                <a:bodyPr/>
                <a:lstStyle/>
                <a:p>
                  <a:endParaRPr lang="en-US"/>
                </a:p>
              </p:txBody>
            </p:sp>
            <p:sp>
              <p:nvSpPr>
                <p:cNvPr id="282" name="Freeform 286">
                  <a:extLst>
                    <a:ext uri="{FF2B5EF4-FFF2-40B4-BE49-F238E27FC236}">
                      <a16:creationId xmlns:a16="http://schemas.microsoft.com/office/drawing/2014/main" id="{E5422489-6255-4C13-AFC2-166D618B40A5}"/>
                    </a:ext>
                  </a:extLst>
                </p:cNvPr>
                <p:cNvSpPr>
                  <a:spLocks noChangeAspect="1"/>
                </p:cNvSpPr>
                <p:nvPr/>
              </p:nvSpPr>
              <p:spPr bwMode="auto">
                <a:xfrm>
                  <a:off x="3377" y="1603"/>
                  <a:ext cx="12" cy="7"/>
                </a:xfrm>
                <a:custGeom>
                  <a:avLst/>
                  <a:gdLst/>
                  <a:ahLst/>
                  <a:cxnLst>
                    <a:cxn ang="0">
                      <a:pos x="3" y="0"/>
                    </a:cxn>
                    <a:cxn ang="0">
                      <a:pos x="35" y="6"/>
                    </a:cxn>
                    <a:cxn ang="0">
                      <a:pos x="32" y="22"/>
                    </a:cxn>
                    <a:cxn ang="0">
                      <a:pos x="0" y="16"/>
                    </a:cxn>
                    <a:cxn ang="0">
                      <a:pos x="3" y="0"/>
                    </a:cxn>
                  </a:cxnLst>
                  <a:rect l="0" t="0" r="r" b="b"/>
                  <a:pathLst>
                    <a:path w="35" h="22">
                      <a:moveTo>
                        <a:pt x="3" y="0"/>
                      </a:moveTo>
                      <a:lnTo>
                        <a:pt x="35" y="6"/>
                      </a:lnTo>
                      <a:lnTo>
                        <a:pt x="32" y="22"/>
                      </a:lnTo>
                      <a:lnTo>
                        <a:pt x="0" y="16"/>
                      </a:lnTo>
                      <a:lnTo>
                        <a:pt x="3" y="0"/>
                      </a:lnTo>
                      <a:close/>
                    </a:path>
                  </a:pathLst>
                </a:custGeom>
                <a:solidFill>
                  <a:srgbClr val="AA2E00"/>
                </a:solidFill>
                <a:ln w="9525">
                  <a:noFill/>
                  <a:round/>
                  <a:headEnd/>
                  <a:tailEnd/>
                </a:ln>
              </p:spPr>
              <p:txBody>
                <a:bodyPr/>
                <a:lstStyle/>
                <a:p>
                  <a:endParaRPr lang="en-US"/>
                </a:p>
              </p:txBody>
            </p:sp>
            <p:sp>
              <p:nvSpPr>
                <p:cNvPr id="283" name="Freeform 287">
                  <a:extLst>
                    <a:ext uri="{FF2B5EF4-FFF2-40B4-BE49-F238E27FC236}">
                      <a16:creationId xmlns:a16="http://schemas.microsoft.com/office/drawing/2014/main" id="{3F9DD0FF-ADC6-4333-B0ED-0BB8D183D1C2}"/>
                    </a:ext>
                  </a:extLst>
                </p:cNvPr>
                <p:cNvSpPr>
                  <a:spLocks noChangeAspect="1"/>
                </p:cNvSpPr>
                <p:nvPr/>
              </p:nvSpPr>
              <p:spPr bwMode="auto">
                <a:xfrm>
                  <a:off x="3399" y="1606"/>
                  <a:ext cx="12" cy="7"/>
                </a:xfrm>
                <a:custGeom>
                  <a:avLst/>
                  <a:gdLst/>
                  <a:ahLst/>
                  <a:cxnLst>
                    <a:cxn ang="0">
                      <a:pos x="2" y="0"/>
                    </a:cxn>
                    <a:cxn ang="0">
                      <a:pos x="36" y="5"/>
                    </a:cxn>
                    <a:cxn ang="0">
                      <a:pos x="35" y="21"/>
                    </a:cxn>
                    <a:cxn ang="0">
                      <a:pos x="0" y="17"/>
                    </a:cxn>
                    <a:cxn ang="0">
                      <a:pos x="2" y="0"/>
                    </a:cxn>
                  </a:cxnLst>
                  <a:rect l="0" t="0" r="r" b="b"/>
                  <a:pathLst>
                    <a:path w="36" h="21">
                      <a:moveTo>
                        <a:pt x="2" y="0"/>
                      </a:moveTo>
                      <a:lnTo>
                        <a:pt x="36" y="5"/>
                      </a:lnTo>
                      <a:lnTo>
                        <a:pt x="35" y="21"/>
                      </a:lnTo>
                      <a:lnTo>
                        <a:pt x="0" y="17"/>
                      </a:lnTo>
                      <a:lnTo>
                        <a:pt x="2" y="0"/>
                      </a:lnTo>
                      <a:close/>
                    </a:path>
                  </a:pathLst>
                </a:custGeom>
                <a:solidFill>
                  <a:srgbClr val="AA2E00"/>
                </a:solidFill>
                <a:ln w="9525">
                  <a:noFill/>
                  <a:round/>
                  <a:headEnd/>
                  <a:tailEnd/>
                </a:ln>
              </p:spPr>
              <p:txBody>
                <a:bodyPr/>
                <a:lstStyle/>
                <a:p>
                  <a:endParaRPr lang="en-US"/>
                </a:p>
              </p:txBody>
            </p:sp>
            <p:sp>
              <p:nvSpPr>
                <p:cNvPr id="284" name="Freeform 288">
                  <a:extLst>
                    <a:ext uri="{FF2B5EF4-FFF2-40B4-BE49-F238E27FC236}">
                      <a16:creationId xmlns:a16="http://schemas.microsoft.com/office/drawing/2014/main" id="{3DCC2352-BEE0-4DBF-BD93-E13EA150C58E}"/>
                    </a:ext>
                  </a:extLst>
                </p:cNvPr>
                <p:cNvSpPr>
                  <a:spLocks noChangeAspect="1"/>
                </p:cNvSpPr>
                <p:nvPr/>
              </p:nvSpPr>
              <p:spPr bwMode="auto">
                <a:xfrm>
                  <a:off x="3422" y="1610"/>
                  <a:ext cx="12" cy="7"/>
                </a:xfrm>
                <a:custGeom>
                  <a:avLst/>
                  <a:gdLst/>
                  <a:ahLst/>
                  <a:cxnLst>
                    <a:cxn ang="0">
                      <a:pos x="1" y="0"/>
                    </a:cxn>
                    <a:cxn ang="0">
                      <a:pos x="36" y="4"/>
                    </a:cxn>
                    <a:cxn ang="0">
                      <a:pos x="34" y="21"/>
                    </a:cxn>
                    <a:cxn ang="0">
                      <a:pos x="0" y="16"/>
                    </a:cxn>
                    <a:cxn ang="0">
                      <a:pos x="1" y="0"/>
                    </a:cxn>
                  </a:cxnLst>
                  <a:rect l="0" t="0" r="r" b="b"/>
                  <a:pathLst>
                    <a:path w="36" h="21">
                      <a:moveTo>
                        <a:pt x="1" y="0"/>
                      </a:moveTo>
                      <a:lnTo>
                        <a:pt x="36" y="4"/>
                      </a:lnTo>
                      <a:lnTo>
                        <a:pt x="34" y="21"/>
                      </a:lnTo>
                      <a:lnTo>
                        <a:pt x="0" y="16"/>
                      </a:lnTo>
                      <a:lnTo>
                        <a:pt x="1" y="0"/>
                      </a:lnTo>
                      <a:close/>
                    </a:path>
                  </a:pathLst>
                </a:custGeom>
                <a:solidFill>
                  <a:srgbClr val="AA2E00"/>
                </a:solidFill>
                <a:ln w="9525">
                  <a:noFill/>
                  <a:round/>
                  <a:headEnd/>
                  <a:tailEnd/>
                </a:ln>
              </p:spPr>
              <p:txBody>
                <a:bodyPr/>
                <a:lstStyle/>
                <a:p>
                  <a:endParaRPr lang="en-US"/>
                </a:p>
              </p:txBody>
            </p:sp>
            <p:sp>
              <p:nvSpPr>
                <p:cNvPr id="285" name="Freeform 289">
                  <a:extLst>
                    <a:ext uri="{FF2B5EF4-FFF2-40B4-BE49-F238E27FC236}">
                      <a16:creationId xmlns:a16="http://schemas.microsoft.com/office/drawing/2014/main" id="{614EDC0B-BE0D-4D6C-AF3A-4B18F21AC042}"/>
                    </a:ext>
                  </a:extLst>
                </p:cNvPr>
                <p:cNvSpPr>
                  <a:spLocks noChangeAspect="1"/>
                </p:cNvSpPr>
                <p:nvPr/>
              </p:nvSpPr>
              <p:spPr bwMode="auto">
                <a:xfrm>
                  <a:off x="3445" y="1613"/>
                  <a:ext cx="11" cy="7"/>
                </a:xfrm>
                <a:custGeom>
                  <a:avLst/>
                  <a:gdLst/>
                  <a:ahLst/>
                  <a:cxnLst>
                    <a:cxn ang="0">
                      <a:pos x="1" y="0"/>
                    </a:cxn>
                    <a:cxn ang="0">
                      <a:pos x="34" y="3"/>
                    </a:cxn>
                    <a:cxn ang="0">
                      <a:pos x="33" y="19"/>
                    </a:cxn>
                    <a:cxn ang="0">
                      <a:pos x="0" y="17"/>
                    </a:cxn>
                    <a:cxn ang="0">
                      <a:pos x="1" y="0"/>
                    </a:cxn>
                  </a:cxnLst>
                  <a:rect l="0" t="0" r="r" b="b"/>
                  <a:pathLst>
                    <a:path w="34" h="19">
                      <a:moveTo>
                        <a:pt x="1" y="0"/>
                      </a:moveTo>
                      <a:lnTo>
                        <a:pt x="34" y="3"/>
                      </a:lnTo>
                      <a:lnTo>
                        <a:pt x="33" y="19"/>
                      </a:lnTo>
                      <a:lnTo>
                        <a:pt x="0" y="17"/>
                      </a:lnTo>
                      <a:lnTo>
                        <a:pt x="1" y="0"/>
                      </a:lnTo>
                      <a:close/>
                    </a:path>
                  </a:pathLst>
                </a:custGeom>
                <a:solidFill>
                  <a:srgbClr val="AA2E00"/>
                </a:solidFill>
                <a:ln w="9525">
                  <a:noFill/>
                  <a:round/>
                  <a:headEnd/>
                  <a:tailEnd/>
                </a:ln>
              </p:spPr>
              <p:txBody>
                <a:bodyPr/>
                <a:lstStyle/>
                <a:p>
                  <a:endParaRPr lang="en-US"/>
                </a:p>
              </p:txBody>
            </p:sp>
            <p:sp>
              <p:nvSpPr>
                <p:cNvPr id="286" name="Freeform 290">
                  <a:extLst>
                    <a:ext uri="{FF2B5EF4-FFF2-40B4-BE49-F238E27FC236}">
                      <a16:creationId xmlns:a16="http://schemas.microsoft.com/office/drawing/2014/main" id="{11064E9D-DE1A-40A3-BB00-6FDD06286823}"/>
                    </a:ext>
                  </a:extLst>
                </p:cNvPr>
                <p:cNvSpPr>
                  <a:spLocks noChangeAspect="1"/>
                </p:cNvSpPr>
                <p:nvPr/>
              </p:nvSpPr>
              <p:spPr bwMode="auto">
                <a:xfrm>
                  <a:off x="3466" y="1615"/>
                  <a:ext cx="13" cy="8"/>
                </a:xfrm>
                <a:custGeom>
                  <a:avLst/>
                  <a:gdLst/>
                  <a:ahLst/>
                  <a:cxnLst>
                    <a:cxn ang="0">
                      <a:pos x="3" y="0"/>
                    </a:cxn>
                    <a:cxn ang="0">
                      <a:pos x="38" y="6"/>
                    </a:cxn>
                    <a:cxn ang="0">
                      <a:pos x="35" y="22"/>
                    </a:cxn>
                    <a:cxn ang="0">
                      <a:pos x="0" y="16"/>
                    </a:cxn>
                    <a:cxn ang="0">
                      <a:pos x="3" y="0"/>
                    </a:cxn>
                  </a:cxnLst>
                  <a:rect l="0" t="0" r="r" b="b"/>
                  <a:pathLst>
                    <a:path w="38" h="22">
                      <a:moveTo>
                        <a:pt x="3" y="0"/>
                      </a:moveTo>
                      <a:lnTo>
                        <a:pt x="38" y="6"/>
                      </a:lnTo>
                      <a:lnTo>
                        <a:pt x="35" y="22"/>
                      </a:lnTo>
                      <a:lnTo>
                        <a:pt x="0" y="16"/>
                      </a:lnTo>
                      <a:lnTo>
                        <a:pt x="3" y="0"/>
                      </a:lnTo>
                      <a:close/>
                    </a:path>
                  </a:pathLst>
                </a:custGeom>
                <a:solidFill>
                  <a:srgbClr val="AA2E00"/>
                </a:solidFill>
                <a:ln w="9525">
                  <a:noFill/>
                  <a:round/>
                  <a:headEnd/>
                  <a:tailEnd/>
                </a:ln>
              </p:spPr>
              <p:txBody>
                <a:bodyPr/>
                <a:lstStyle/>
                <a:p>
                  <a:endParaRPr lang="en-US"/>
                </a:p>
              </p:txBody>
            </p:sp>
            <p:sp>
              <p:nvSpPr>
                <p:cNvPr id="287" name="Freeform 291">
                  <a:extLst>
                    <a:ext uri="{FF2B5EF4-FFF2-40B4-BE49-F238E27FC236}">
                      <a16:creationId xmlns:a16="http://schemas.microsoft.com/office/drawing/2014/main" id="{D0A92811-79BB-439A-A20E-77C4CC8B4006}"/>
                    </a:ext>
                  </a:extLst>
                </p:cNvPr>
                <p:cNvSpPr>
                  <a:spLocks noChangeAspect="1"/>
                </p:cNvSpPr>
                <p:nvPr/>
              </p:nvSpPr>
              <p:spPr bwMode="auto">
                <a:xfrm>
                  <a:off x="3489" y="1619"/>
                  <a:ext cx="12" cy="7"/>
                </a:xfrm>
                <a:custGeom>
                  <a:avLst/>
                  <a:gdLst/>
                  <a:ahLst/>
                  <a:cxnLst>
                    <a:cxn ang="0">
                      <a:pos x="3" y="0"/>
                    </a:cxn>
                    <a:cxn ang="0">
                      <a:pos x="36" y="4"/>
                    </a:cxn>
                    <a:cxn ang="0">
                      <a:pos x="33" y="20"/>
                    </a:cxn>
                    <a:cxn ang="0">
                      <a:pos x="0" y="16"/>
                    </a:cxn>
                    <a:cxn ang="0">
                      <a:pos x="3" y="0"/>
                    </a:cxn>
                  </a:cxnLst>
                  <a:rect l="0" t="0" r="r" b="b"/>
                  <a:pathLst>
                    <a:path w="36" h="20">
                      <a:moveTo>
                        <a:pt x="3" y="0"/>
                      </a:moveTo>
                      <a:lnTo>
                        <a:pt x="36" y="4"/>
                      </a:lnTo>
                      <a:lnTo>
                        <a:pt x="33" y="20"/>
                      </a:lnTo>
                      <a:lnTo>
                        <a:pt x="0" y="16"/>
                      </a:lnTo>
                      <a:lnTo>
                        <a:pt x="3" y="0"/>
                      </a:lnTo>
                      <a:close/>
                    </a:path>
                  </a:pathLst>
                </a:custGeom>
                <a:solidFill>
                  <a:srgbClr val="AA2E00"/>
                </a:solidFill>
                <a:ln w="9525">
                  <a:noFill/>
                  <a:round/>
                  <a:headEnd/>
                  <a:tailEnd/>
                </a:ln>
              </p:spPr>
              <p:txBody>
                <a:bodyPr/>
                <a:lstStyle/>
                <a:p>
                  <a:endParaRPr lang="en-US"/>
                </a:p>
              </p:txBody>
            </p:sp>
            <p:sp>
              <p:nvSpPr>
                <p:cNvPr id="288" name="Freeform 292">
                  <a:extLst>
                    <a:ext uri="{FF2B5EF4-FFF2-40B4-BE49-F238E27FC236}">
                      <a16:creationId xmlns:a16="http://schemas.microsoft.com/office/drawing/2014/main" id="{98B35B5F-7618-4B72-9D94-57F768F82D21}"/>
                    </a:ext>
                  </a:extLst>
                </p:cNvPr>
                <p:cNvSpPr>
                  <a:spLocks noChangeAspect="1"/>
                </p:cNvSpPr>
                <p:nvPr/>
              </p:nvSpPr>
              <p:spPr bwMode="auto">
                <a:xfrm>
                  <a:off x="3512" y="1622"/>
                  <a:ext cx="12" cy="7"/>
                </a:xfrm>
                <a:custGeom>
                  <a:avLst/>
                  <a:gdLst/>
                  <a:ahLst/>
                  <a:cxnLst>
                    <a:cxn ang="0">
                      <a:pos x="3" y="0"/>
                    </a:cxn>
                    <a:cxn ang="0">
                      <a:pos x="37" y="6"/>
                    </a:cxn>
                    <a:cxn ang="0">
                      <a:pos x="34" y="23"/>
                    </a:cxn>
                    <a:cxn ang="0">
                      <a:pos x="0" y="17"/>
                    </a:cxn>
                    <a:cxn ang="0">
                      <a:pos x="3" y="0"/>
                    </a:cxn>
                  </a:cxnLst>
                  <a:rect l="0" t="0" r="r" b="b"/>
                  <a:pathLst>
                    <a:path w="37" h="23">
                      <a:moveTo>
                        <a:pt x="3" y="0"/>
                      </a:moveTo>
                      <a:lnTo>
                        <a:pt x="37" y="6"/>
                      </a:lnTo>
                      <a:lnTo>
                        <a:pt x="34" y="23"/>
                      </a:lnTo>
                      <a:lnTo>
                        <a:pt x="0" y="17"/>
                      </a:lnTo>
                      <a:lnTo>
                        <a:pt x="3" y="0"/>
                      </a:lnTo>
                      <a:close/>
                    </a:path>
                  </a:pathLst>
                </a:custGeom>
                <a:solidFill>
                  <a:srgbClr val="AA2E00"/>
                </a:solidFill>
                <a:ln w="9525">
                  <a:noFill/>
                  <a:round/>
                  <a:headEnd/>
                  <a:tailEnd/>
                </a:ln>
              </p:spPr>
              <p:txBody>
                <a:bodyPr/>
                <a:lstStyle/>
                <a:p>
                  <a:endParaRPr lang="en-US"/>
                </a:p>
              </p:txBody>
            </p:sp>
            <p:sp>
              <p:nvSpPr>
                <p:cNvPr id="289" name="Freeform 293">
                  <a:extLst>
                    <a:ext uri="{FF2B5EF4-FFF2-40B4-BE49-F238E27FC236}">
                      <a16:creationId xmlns:a16="http://schemas.microsoft.com/office/drawing/2014/main" id="{AA2A0C9A-E0D7-4D2F-B3F9-44AA0610F5A0}"/>
                    </a:ext>
                  </a:extLst>
                </p:cNvPr>
                <p:cNvSpPr>
                  <a:spLocks noChangeAspect="1"/>
                </p:cNvSpPr>
                <p:nvPr/>
              </p:nvSpPr>
              <p:spPr bwMode="auto">
                <a:xfrm>
                  <a:off x="3534" y="1625"/>
                  <a:ext cx="12" cy="7"/>
                </a:xfrm>
                <a:custGeom>
                  <a:avLst/>
                  <a:gdLst/>
                  <a:ahLst/>
                  <a:cxnLst>
                    <a:cxn ang="0">
                      <a:pos x="3" y="0"/>
                    </a:cxn>
                    <a:cxn ang="0">
                      <a:pos x="34" y="4"/>
                    </a:cxn>
                    <a:cxn ang="0">
                      <a:pos x="31" y="21"/>
                    </a:cxn>
                    <a:cxn ang="0">
                      <a:pos x="0" y="16"/>
                    </a:cxn>
                    <a:cxn ang="0">
                      <a:pos x="3" y="0"/>
                    </a:cxn>
                  </a:cxnLst>
                  <a:rect l="0" t="0" r="r" b="b"/>
                  <a:pathLst>
                    <a:path w="34" h="21">
                      <a:moveTo>
                        <a:pt x="3" y="0"/>
                      </a:moveTo>
                      <a:lnTo>
                        <a:pt x="34" y="4"/>
                      </a:lnTo>
                      <a:lnTo>
                        <a:pt x="31" y="21"/>
                      </a:lnTo>
                      <a:lnTo>
                        <a:pt x="0" y="16"/>
                      </a:lnTo>
                      <a:lnTo>
                        <a:pt x="3" y="0"/>
                      </a:lnTo>
                      <a:close/>
                    </a:path>
                  </a:pathLst>
                </a:custGeom>
                <a:solidFill>
                  <a:srgbClr val="AA2E00"/>
                </a:solidFill>
                <a:ln w="9525">
                  <a:noFill/>
                  <a:round/>
                  <a:headEnd/>
                  <a:tailEnd/>
                </a:ln>
              </p:spPr>
              <p:txBody>
                <a:bodyPr/>
                <a:lstStyle/>
                <a:p>
                  <a:endParaRPr lang="en-US"/>
                </a:p>
              </p:txBody>
            </p:sp>
            <p:sp>
              <p:nvSpPr>
                <p:cNvPr id="290" name="Freeform 294">
                  <a:extLst>
                    <a:ext uri="{FF2B5EF4-FFF2-40B4-BE49-F238E27FC236}">
                      <a16:creationId xmlns:a16="http://schemas.microsoft.com/office/drawing/2014/main" id="{B63BC633-99F0-4C7F-A629-C0284ABF86FE}"/>
                    </a:ext>
                  </a:extLst>
                </p:cNvPr>
                <p:cNvSpPr>
                  <a:spLocks noChangeAspect="1"/>
                </p:cNvSpPr>
                <p:nvPr/>
              </p:nvSpPr>
              <p:spPr bwMode="auto">
                <a:xfrm>
                  <a:off x="3556" y="1629"/>
                  <a:ext cx="12" cy="7"/>
                </a:xfrm>
                <a:custGeom>
                  <a:avLst/>
                  <a:gdLst/>
                  <a:ahLst/>
                  <a:cxnLst>
                    <a:cxn ang="0">
                      <a:pos x="1" y="0"/>
                    </a:cxn>
                    <a:cxn ang="0">
                      <a:pos x="36" y="5"/>
                    </a:cxn>
                    <a:cxn ang="0">
                      <a:pos x="34" y="21"/>
                    </a:cxn>
                    <a:cxn ang="0">
                      <a:pos x="0" y="17"/>
                    </a:cxn>
                    <a:cxn ang="0">
                      <a:pos x="1" y="0"/>
                    </a:cxn>
                  </a:cxnLst>
                  <a:rect l="0" t="0" r="r" b="b"/>
                  <a:pathLst>
                    <a:path w="36" h="21">
                      <a:moveTo>
                        <a:pt x="1" y="0"/>
                      </a:moveTo>
                      <a:lnTo>
                        <a:pt x="36" y="5"/>
                      </a:lnTo>
                      <a:lnTo>
                        <a:pt x="34" y="21"/>
                      </a:lnTo>
                      <a:lnTo>
                        <a:pt x="0" y="17"/>
                      </a:lnTo>
                      <a:lnTo>
                        <a:pt x="1" y="0"/>
                      </a:lnTo>
                      <a:close/>
                    </a:path>
                  </a:pathLst>
                </a:custGeom>
                <a:solidFill>
                  <a:srgbClr val="AA2E00"/>
                </a:solidFill>
                <a:ln w="9525">
                  <a:noFill/>
                  <a:round/>
                  <a:headEnd/>
                  <a:tailEnd/>
                </a:ln>
              </p:spPr>
              <p:txBody>
                <a:bodyPr/>
                <a:lstStyle/>
                <a:p>
                  <a:endParaRPr lang="en-US"/>
                </a:p>
              </p:txBody>
            </p:sp>
            <p:sp>
              <p:nvSpPr>
                <p:cNvPr id="291" name="Freeform 295">
                  <a:extLst>
                    <a:ext uri="{FF2B5EF4-FFF2-40B4-BE49-F238E27FC236}">
                      <a16:creationId xmlns:a16="http://schemas.microsoft.com/office/drawing/2014/main" id="{53D862AC-A80D-4F01-B0DB-C61DD648CB9C}"/>
                    </a:ext>
                  </a:extLst>
                </p:cNvPr>
                <p:cNvSpPr>
                  <a:spLocks noChangeAspect="1"/>
                </p:cNvSpPr>
                <p:nvPr/>
              </p:nvSpPr>
              <p:spPr bwMode="auto">
                <a:xfrm>
                  <a:off x="3579" y="1632"/>
                  <a:ext cx="12" cy="7"/>
                </a:xfrm>
                <a:custGeom>
                  <a:avLst/>
                  <a:gdLst/>
                  <a:ahLst/>
                  <a:cxnLst>
                    <a:cxn ang="0">
                      <a:pos x="3" y="0"/>
                    </a:cxn>
                    <a:cxn ang="0">
                      <a:pos x="38" y="6"/>
                    </a:cxn>
                    <a:cxn ang="0">
                      <a:pos x="35" y="23"/>
                    </a:cxn>
                    <a:cxn ang="0">
                      <a:pos x="0" y="17"/>
                    </a:cxn>
                    <a:cxn ang="0">
                      <a:pos x="3" y="0"/>
                    </a:cxn>
                  </a:cxnLst>
                  <a:rect l="0" t="0" r="r" b="b"/>
                  <a:pathLst>
                    <a:path w="38" h="23">
                      <a:moveTo>
                        <a:pt x="3" y="0"/>
                      </a:moveTo>
                      <a:lnTo>
                        <a:pt x="38" y="6"/>
                      </a:lnTo>
                      <a:lnTo>
                        <a:pt x="35" y="23"/>
                      </a:lnTo>
                      <a:lnTo>
                        <a:pt x="0" y="17"/>
                      </a:lnTo>
                      <a:lnTo>
                        <a:pt x="3" y="0"/>
                      </a:lnTo>
                      <a:close/>
                    </a:path>
                  </a:pathLst>
                </a:custGeom>
                <a:solidFill>
                  <a:srgbClr val="AA2E00"/>
                </a:solidFill>
                <a:ln w="9525">
                  <a:noFill/>
                  <a:round/>
                  <a:headEnd/>
                  <a:tailEnd/>
                </a:ln>
              </p:spPr>
              <p:txBody>
                <a:bodyPr/>
                <a:lstStyle/>
                <a:p>
                  <a:endParaRPr lang="en-US"/>
                </a:p>
              </p:txBody>
            </p:sp>
            <p:sp>
              <p:nvSpPr>
                <p:cNvPr id="292" name="Freeform 296">
                  <a:extLst>
                    <a:ext uri="{FF2B5EF4-FFF2-40B4-BE49-F238E27FC236}">
                      <a16:creationId xmlns:a16="http://schemas.microsoft.com/office/drawing/2014/main" id="{F63AACB3-E4C2-4AD5-B211-B8D96057A526}"/>
                    </a:ext>
                  </a:extLst>
                </p:cNvPr>
                <p:cNvSpPr>
                  <a:spLocks noChangeAspect="1"/>
                </p:cNvSpPr>
                <p:nvPr/>
              </p:nvSpPr>
              <p:spPr bwMode="auto">
                <a:xfrm>
                  <a:off x="3602" y="1635"/>
                  <a:ext cx="12" cy="7"/>
                </a:xfrm>
                <a:custGeom>
                  <a:avLst/>
                  <a:gdLst/>
                  <a:ahLst/>
                  <a:cxnLst>
                    <a:cxn ang="0">
                      <a:pos x="3" y="0"/>
                    </a:cxn>
                    <a:cxn ang="0">
                      <a:pos x="36" y="4"/>
                    </a:cxn>
                    <a:cxn ang="0">
                      <a:pos x="33" y="21"/>
                    </a:cxn>
                    <a:cxn ang="0">
                      <a:pos x="0" y="16"/>
                    </a:cxn>
                    <a:cxn ang="0">
                      <a:pos x="3" y="0"/>
                    </a:cxn>
                  </a:cxnLst>
                  <a:rect l="0" t="0" r="r" b="b"/>
                  <a:pathLst>
                    <a:path w="36" h="21">
                      <a:moveTo>
                        <a:pt x="3" y="0"/>
                      </a:moveTo>
                      <a:lnTo>
                        <a:pt x="36" y="4"/>
                      </a:lnTo>
                      <a:lnTo>
                        <a:pt x="33" y="21"/>
                      </a:lnTo>
                      <a:lnTo>
                        <a:pt x="0" y="16"/>
                      </a:lnTo>
                      <a:lnTo>
                        <a:pt x="3" y="0"/>
                      </a:lnTo>
                      <a:close/>
                    </a:path>
                  </a:pathLst>
                </a:custGeom>
                <a:solidFill>
                  <a:srgbClr val="AA2E00"/>
                </a:solidFill>
                <a:ln w="9525">
                  <a:noFill/>
                  <a:round/>
                  <a:headEnd/>
                  <a:tailEnd/>
                </a:ln>
              </p:spPr>
              <p:txBody>
                <a:bodyPr/>
                <a:lstStyle/>
                <a:p>
                  <a:endParaRPr lang="en-US"/>
                </a:p>
              </p:txBody>
            </p:sp>
            <p:sp>
              <p:nvSpPr>
                <p:cNvPr id="293" name="Freeform 297">
                  <a:extLst>
                    <a:ext uri="{FF2B5EF4-FFF2-40B4-BE49-F238E27FC236}">
                      <a16:creationId xmlns:a16="http://schemas.microsoft.com/office/drawing/2014/main" id="{57DC7DCD-87C5-4151-ACAA-F035BBE4F744}"/>
                    </a:ext>
                  </a:extLst>
                </p:cNvPr>
                <p:cNvSpPr>
                  <a:spLocks noChangeAspect="1"/>
                </p:cNvSpPr>
                <p:nvPr/>
              </p:nvSpPr>
              <p:spPr bwMode="auto">
                <a:xfrm>
                  <a:off x="3624" y="1638"/>
                  <a:ext cx="12" cy="8"/>
                </a:xfrm>
                <a:custGeom>
                  <a:avLst/>
                  <a:gdLst/>
                  <a:ahLst/>
                  <a:cxnLst>
                    <a:cxn ang="0">
                      <a:pos x="3" y="0"/>
                    </a:cxn>
                    <a:cxn ang="0">
                      <a:pos x="36" y="6"/>
                    </a:cxn>
                    <a:cxn ang="0">
                      <a:pos x="33" y="22"/>
                    </a:cxn>
                    <a:cxn ang="0">
                      <a:pos x="0" y="16"/>
                    </a:cxn>
                    <a:cxn ang="0">
                      <a:pos x="3" y="0"/>
                    </a:cxn>
                  </a:cxnLst>
                  <a:rect l="0" t="0" r="r" b="b"/>
                  <a:pathLst>
                    <a:path w="36" h="22">
                      <a:moveTo>
                        <a:pt x="3" y="0"/>
                      </a:moveTo>
                      <a:lnTo>
                        <a:pt x="36" y="6"/>
                      </a:lnTo>
                      <a:lnTo>
                        <a:pt x="33" y="22"/>
                      </a:lnTo>
                      <a:lnTo>
                        <a:pt x="0" y="16"/>
                      </a:lnTo>
                      <a:lnTo>
                        <a:pt x="3" y="0"/>
                      </a:lnTo>
                      <a:close/>
                    </a:path>
                  </a:pathLst>
                </a:custGeom>
                <a:solidFill>
                  <a:srgbClr val="AA2E00"/>
                </a:solidFill>
                <a:ln w="9525">
                  <a:noFill/>
                  <a:round/>
                  <a:headEnd/>
                  <a:tailEnd/>
                </a:ln>
              </p:spPr>
              <p:txBody>
                <a:bodyPr/>
                <a:lstStyle/>
                <a:p>
                  <a:endParaRPr lang="en-US"/>
                </a:p>
              </p:txBody>
            </p:sp>
            <p:sp>
              <p:nvSpPr>
                <p:cNvPr id="294" name="Freeform 298">
                  <a:extLst>
                    <a:ext uri="{FF2B5EF4-FFF2-40B4-BE49-F238E27FC236}">
                      <a16:creationId xmlns:a16="http://schemas.microsoft.com/office/drawing/2014/main" id="{6B72AA8B-E73F-44AF-924B-CFE78B14E21A}"/>
                    </a:ext>
                  </a:extLst>
                </p:cNvPr>
                <p:cNvSpPr>
                  <a:spLocks noChangeAspect="1"/>
                </p:cNvSpPr>
                <p:nvPr/>
              </p:nvSpPr>
              <p:spPr bwMode="auto">
                <a:xfrm>
                  <a:off x="3646" y="1642"/>
                  <a:ext cx="12" cy="7"/>
                </a:xfrm>
                <a:custGeom>
                  <a:avLst/>
                  <a:gdLst/>
                  <a:ahLst/>
                  <a:cxnLst>
                    <a:cxn ang="0">
                      <a:pos x="1" y="0"/>
                    </a:cxn>
                    <a:cxn ang="0">
                      <a:pos x="36" y="5"/>
                    </a:cxn>
                    <a:cxn ang="0">
                      <a:pos x="34" y="21"/>
                    </a:cxn>
                    <a:cxn ang="0">
                      <a:pos x="0" y="17"/>
                    </a:cxn>
                    <a:cxn ang="0">
                      <a:pos x="1" y="0"/>
                    </a:cxn>
                  </a:cxnLst>
                  <a:rect l="0" t="0" r="r" b="b"/>
                  <a:pathLst>
                    <a:path w="36" h="21">
                      <a:moveTo>
                        <a:pt x="1" y="0"/>
                      </a:moveTo>
                      <a:lnTo>
                        <a:pt x="36" y="5"/>
                      </a:lnTo>
                      <a:lnTo>
                        <a:pt x="34" y="21"/>
                      </a:lnTo>
                      <a:lnTo>
                        <a:pt x="0" y="17"/>
                      </a:lnTo>
                      <a:lnTo>
                        <a:pt x="1" y="0"/>
                      </a:lnTo>
                      <a:close/>
                    </a:path>
                  </a:pathLst>
                </a:custGeom>
                <a:solidFill>
                  <a:srgbClr val="AA2E00"/>
                </a:solidFill>
                <a:ln w="9525">
                  <a:noFill/>
                  <a:round/>
                  <a:headEnd/>
                  <a:tailEnd/>
                </a:ln>
              </p:spPr>
              <p:txBody>
                <a:bodyPr/>
                <a:lstStyle/>
                <a:p>
                  <a:endParaRPr lang="en-US"/>
                </a:p>
              </p:txBody>
            </p:sp>
            <p:sp>
              <p:nvSpPr>
                <p:cNvPr id="295" name="Freeform 299">
                  <a:extLst>
                    <a:ext uri="{FF2B5EF4-FFF2-40B4-BE49-F238E27FC236}">
                      <a16:creationId xmlns:a16="http://schemas.microsoft.com/office/drawing/2014/main" id="{5481CB49-C5F1-469A-ABD7-2B5247EB16E8}"/>
                    </a:ext>
                  </a:extLst>
                </p:cNvPr>
                <p:cNvSpPr>
                  <a:spLocks noChangeAspect="1"/>
                </p:cNvSpPr>
                <p:nvPr/>
              </p:nvSpPr>
              <p:spPr bwMode="auto">
                <a:xfrm>
                  <a:off x="3669" y="1645"/>
                  <a:ext cx="12" cy="7"/>
                </a:xfrm>
                <a:custGeom>
                  <a:avLst/>
                  <a:gdLst/>
                  <a:ahLst/>
                  <a:cxnLst>
                    <a:cxn ang="0">
                      <a:pos x="1" y="0"/>
                    </a:cxn>
                    <a:cxn ang="0">
                      <a:pos x="36" y="4"/>
                    </a:cxn>
                    <a:cxn ang="0">
                      <a:pos x="34" y="21"/>
                    </a:cxn>
                    <a:cxn ang="0">
                      <a:pos x="0" y="16"/>
                    </a:cxn>
                    <a:cxn ang="0">
                      <a:pos x="1" y="0"/>
                    </a:cxn>
                  </a:cxnLst>
                  <a:rect l="0" t="0" r="r" b="b"/>
                  <a:pathLst>
                    <a:path w="36" h="21">
                      <a:moveTo>
                        <a:pt x="1" y="0"/>
                      </a:moveTo>
                      <a:lnTo>
                        <a:pt x="36" y="4"/>
                      </a:lnTo>
                      <a:lnTo>
                        <a:pt x="34" y="21"/>
                      </a:lnTo>
                      <a:lnTo>
                        <a:pt x="0" y="16"/>
                      </a:lnTo>
                      <a:lnTo>
                        <a:pt x="1" y="0"/>
                      </a:lnTo>
                      <a:close/>
                    </a:path>
                  </a:pathLst>
                </a:custGeom>
                <a:solidFill>
                  <a:srgbClr val="AA2E00"/>
                </a:solidFill>
                <a:ln w="9525">
                  <a:noFill/>
                  <a:round/>
                  <a:headEnd/>
                  <a:tailEnd/>
                </a:ln>
              </p:spPr>
              <p:txBody>
                <a:bodyPr/>
                <a:lstStyle/>
                <a:p>
                  <a:endParaRPr lang="en-US"/>
                </a:p>
              </p:txBody>
            </p:sp>
            <p:sp>
              <p:nvSpPr>
                <p:cNvPr id="296" name="Freeform 300">
                  <a:extLst>
                    <a:ext uri="{FF2B5EF4-FFF2-40B4-BE49-F238E27FC236}">
                      <a16:creationId xmlns:a16="http://schemas.microsoft.com/office/drawing/2014/main" id="{75DFF4C3-21AC-46EE-8D50-D2348E4D7990}"/>
                    </a:ext>
                  </a:extLst>
                </p:cNvPr>
                <p:cNvSpPr>
                  <a:spLocks noChangeAspect="1"/>
                </p:cNvSpPr>
                <p:nvPr/>
              </p:nvSpPr>
              <p:spPr bwMode="auto">
                <a:xfrm>
                  <a:off x="3692" y="1648"/>
                  <a:ext cx="11" cy="8"/>
                </a:xfrm>
                <a:custGeom>
                  <a:avLst/>
                  <a:gdLst/>
                  <a:ahLst/>
                  <a:cxnLst>
                    <a:cxn ang="0">
                      <a:pos x="3" y="0"/>
                    </a:cxn>
                    <a:cxn ang="0">
                      <a:pos x="34" y="6"/>
                    </a:cxn>
                    <a:cxn ang="0">
                      <a:pos x="31" y="22"/>
                    </a:cxn>
                    <a:cxn ang="0">
                      <a:pos x="0" y="16"/>
                    </a:cxn>
                    <a:cxn ang="0">
                      <a:pos x="3" y="0"/>
                    </a:cxn>
                  </a:cxnLst>
                  <a:rect l="0" t="0" r="r" b="b"/>
                  <a:pathLst>
                    <a:path w="34" h="22">
                      <a:moveTo>
                        <a:pt x="3" y="0"/>
                      </a:moveTo>
                      <a:lnTo>
                        <a:pt x="34" y="6"/>
                      </a:lnTo>
                      <a:lnTo>
                        <a:pt x="31" y="22"/>
                      </a:lnTo>
                      <a:lnTo>
                        <a:pt x="0" y="16"/>
                      </a:lnTo>
                      <a:lnTo>
                        <a:pt x="3" y="0"/>
                      </a:lnTo>
                      <a:close/>
                    </a:path>
                  </a:pathLst>
                </a:custGeom>
                <a:solidFill>
                  <a:srgbClr val="AA2E00"/>
                </a:solidFill>
                <a:ln w="9525">
                  <a:noFill/>
                  <a:round/>
                  <a:headEnd/>
                  <a:tailEnd/>
                </a:ln>
              </p:spPr>
              <p:txBody>
                <a:bodyPr/>
                <a:lstStyle/>
                <a:p>
                  <a:endParaRPr lang="en-US"/>
                </a:p>
              </p:txBody>
            </p:sp>
            <p:sp>
              <p:nvSpPr>
                <p:cNvPr id="297" name="Freeform 301">
                  <a:extLst>
                    <a:ext uri="{FF2B5EF4-FFF2-40B4-BE49-F238E27FC236}">
                      <a16:creationId xmlns:a16="http://schemas.microsoft.com/office/drawing/2014/main" id="{FF92011B-0EB5-4C02-A3CF-3E66A04330B4}"/>
                    </a:ext>
                  </a:extLst>
                </p:cNvPr>
                <p:cNvSpPr>
                  <a:spLocks noChangeAspect="1"/>
                </p:cNvSpPr>
                <p:nvPr/>
              </p:nvSpPr>
              <p:spPr bwMode="auto">
                <a:xfrm>
                  <a:off x="3713" y="1652"/>
                  <a:ext cx="12" cy="7"/>
                </a:xfrm>
                <a:custGeom>
                  <a:avLst/>
                  <a:gdLst/>
                  <a:ahLst/>
                  <a:cxnLst>
                    <a:cxn ang="0">
                      <a:pos x="2" y="0"/>
                    </a:cxn>
                    <a:cxn ang="0">
                      <a:pos x="36" y="5"/>
                    </a:cxn>
                    <a:cxn ang="0">
                      <a:pos x="35" y="21"/>
                    </a:cxn>
                    <a:cxn ang="0">
                      <a:pos x="0" y="17"/>
                    </a:cxn>
                    <a:cxn ang="0">
                      <a:pos x="2" y="0"/>
                    </a:cxn>
                  </a:cxnLst>
                  <a:rect l="0" t="0" r="r" b="b"/>
                  <a:pathLst>
                    <a:path w="36" h="21">
                      <a:moveTo>
                        <a:pt x="2" y="0"/>
                      </a:moveTo>
                      <a:lnTo>
                        <a:pt x="36" y="5"/>
                      </a:lnTo>
                      <a:lnTo>
                        <a:pt x="35" y="21"/>
                      </a:lnTo>
                      <a:lnTo>
                        <a:pt x="0" y="17"/>
                      </a:lnTo>
                      <a:lnTo>
                        <a:pt x="2" y="0"/>
                      </a:lnTo>
                      <a:close/>
                    </a:path>
                  </a:pathLst>
                </a:custGeom>
                <a:solidFill>
                  <a:srgbClr val="AA2E00"/>
                </a:solidFill>
                <a:ln w="9525">
                  <a:noFill/>
                  <a:round/>
                  <a:headEnd/>
                  <a:tailEnd/>
                </a:ln>
              </p:spPr>
              <p:txBody>
                <a:bodyPr/>
                <a:lstStyle/>
                <a:p>
                  <a:endParaRPr lang="en-US"/>
                </a:p>
              </p:txBody>
            </p:sp>
            <p:sp>
              <p:nvSpPr>
                <p:cNvPr id="298" name="Rectangle 302">
                  <a:extLst>
                    <a:ext uri="{FF2B5EF4-FFF2-40B4-BE49-F238E27FC236}">
                      <a16:creationId xmlns:a16="http://schemas.microsoft.com/office/drawing/2014/main" id="{447A2464-4F34-4C5A-8322-232032CE0E7D}"/>
                    </a:ext>
                  </a:extLst>
                </p:cNvPr>
                <p:cNvSpPr>
                  <a:spLocks noChangeAspect="1" noChangeArrowheads="1"/>
                </p:cNvSpPr>
                <p:nvPr/>
              </p:nvSpPr>
              <p:spPr bwMode="auto">
                <a:xfrm>
                  <a:off x="3737" y="1655"/>
                  <a:ext cx="1" cy="6"/>
                </a:xfrm>
                <a:prstGeom prst="rect">
                  <a:avLst/>
                </a:prstGeom>
                <a:solidFill>
                  <a:srgbClr val="AA2E00"/>
                </a:solidFill>
                <a:ln w="9525">
                  <a:noFill/>
                  <a:miter lim="800000"/>
                  <a:headEnd/>
                  <a:tailEnd/>
                </a:ln>
              </p:spPr>
              <p:txBody>
                <a:bodyPr/>
                <a:lstStyle/>
                <a:p>
                  <a:endParaRPr lang="en-US"/>
                </a:p>
              </p:txBody>
            </p:sp>
            <p:sp>
              <p:nvSpPr>
                <p:cNvPr id="299" name="Rectangle 303">
                  <a:extLst>
                    <a:ext uri="{FF2B5EF4-FFF2-40B4-BE49-F238E27FC236}">
                      <a16:creationId xmlns:a16="http://schemas.microsoft.com/office/drawing/2014/main" id="{CBA72653-1369-4C7D-A94E-0F18F31806FB}"/>
                    </a:ext>
                  </a:extLst>
                </p:cNvPr>
                <p:cNvSpPr>
                  <a:spLocks noChangeAspect="1" noChangeArrowheads="1"/>
                </p:cNvSpPr>
                <p:nvPr/>
              </p:nvSpPr>
              <p:spPr bwMode="auto">
                <a:xfrm>
                  <a:off x="3736" y="1658"/>
                  <a:ext cx="5" cy="10"/>
                </a:xfrm>
                <a:prstGeom prst="rect">
                  <a:avLst/>
                </a:prstGeom>
                <a:solidFill>
                  <a:srgbClr val="AA2E00"/>
                </a:solidFill>
                <a:ln w="9525">
                  <a:noFill/>
                  <a:miter lim="800000"/>
                  <a:headEnd/>
                  <a:tailEnd/>
                </a:ln>
              </p:spPr>
              <p:txBody>
                <a:bodyPr/>
                <a:lstStyle/>
                <a:p>
                  <a:endParaRPr lang="en-US"/>
                </a:p>
              </p:txBody>
            </p:sp>
            <p:sp>
              <p:nvSpPr>
                <p:cNvPr id="300" name="Rectangle 304">
                  <a:extLst>
                    <a:ext uri="{FF2B5EF4-FFF2-40B4-BE49-F238E27FC236}">
                      <a16:creationId xmlns:a16="http://schemas.microsoft.com/office/drawing/2014/main" id="{BAD7B6E3-603E-433B-B495-09F0192AB58A}"/>
                    </a:ext>
                  </a:extLst>
                </p:cNvPr>
                <p:cNvSpPr>
                  <a:spLocks noChangeAspect="1" noChangeArrowheads="1"/>
                </p:cNvSpPr>
                <p:nvPr/>
              </p:nvSpPr>
              <p:spPr bwMode="auto">
                <a:xfrm>
                  <a:off x="3736" y="1679"/>
                  <a:ext cx="5" cy="12"/>
                </a:xfrm>
                <a:prstGeom prst="rect">
                  <a:avLst/>
                </a:prstGeom>
                <a:solidFill>
                  <a:srgbClr val="AA2E00"/>
                </a:solidFill>
                <a:ln w="9525">
                  <a:noFill/>
                  <a:miter lim="800000"/>
                  <a:headEnd/>
                  <a:tailEnd/>
                </a:ln>
              </p:spPr>
              <p:txBody>
                <a:bodyPr/>
                <a:lstStyle/>
                <a:p>
                  <a:endParaRPr lang="en-US"/>
                </a:p>
              </p:txBody>
            </p:sp>
            <p:sp>
              <p:nvSpPr>
                <p:cNvPr id="301" name="Rectangle 305">
                  <a:extLst>
                    <a:ext uri="{FF2B5EF4-FFF2-40B4-BE49-F238E27FC236}">
                      <a16:creationId xmlns:a16="http://schemas.microsoft.com/office/drawing/2014/main" id="{493AF2D8-A419-46E6-91BD-0D69014150FD}"/>
                    </a:ext>
                  </a:extLst>
                </p:cNvPr>
                <p:cNvSpPr>
                  <a:spLocks noChangeAspect="1" noChangeArrowheads="1"/>
                </p:cNvSpPr>
                <p:nvPr/>
              </p:nvSpPr>
              <p:spPr bwMode="auto">
                <a:xfrm>
                  <a:off x="3736" y="1703"/>
                  <a:ext cx="5" cy="11"/>
                </a:xfrm>
                <a:prstGeom prst="rect">
                  <a:avLst/>
                </a:prstGeom>
                <a:solidFill>
                  <a:srgbClr val="AA2E00"/>
                </a:solidFill>
                <a:ln w="9525">
                  <a:noFill/>
                  <a:miter lim="800000"/>
                  <a:headEnd/>
                  <a:tailEnd/>
                </a:ln>
              </p:spPr>
              <p:txBody>
                <a:bodyPr/>
                <a:lstStyle/>
                <a:p>
                  <a:endParaRPr lang="en-US"/>
                </a:p>
              </p:txBody>
            </p:sp>
            <p:sp>
              <p:nvSpPr>
                <p:cNvPr id="302" name="Rectangle 306">
                  <a:extLst>
                    <a:ext uri="{FF2B5EF4-FFF2-40B4-BE49-F238E27FC236}">
                      <a16:creationId xmlns:a16="http://schemas.microsoft.com/office/drawing/2014/main" id="{DADDDEA0-EDDF-4EDF-B8EB-87384FBD823D}"/>
                    </a:ext>
                  </a:extLst>
                </p:cNvPr>
                <p:cNvSpPr>
                  <a:spLocks noChangeAspect="1" noChangeArrowheads="1"/>
                </p:cNvSpPr>
                <p:nvPr/>
              </p:nvSpPr>
              <p:spPr bwMode="auto">
                <a:xfrm>
                  <a:off x="3736" y="1725"/>
                  <a:ext cx="5" cy="12"/>
                </a:xfrm>
                <a:prstGeom prst="rect">
                  <a:avLst/>
                </a:prstGeom>
                <a:solidFill>
                  <a:srgbClr val="AA2E00"/>
                </a:solidFill>
                <a:ln w="9525">
                  <a:noFill/>
                  <a:miter lim="800000"/>
                  <a:headEnd/>
                  <a:tailEnd/>
                </a:ln>
              </p:spPr>
              <p:txBody>
                <a:bodyPr/>
                <a:lstStyle/>
                <a:p>
                  <a:endParaRPr lang="en-US"/>
                </a:p>
              </p:txBody>
            </p:sp>
            <p:sp>
              <p:nvSpPr>
                <p:cNvPr id="303" name="Rectangle 307">
                  <a:extLst>
                    <a:ext uri="{FF2B5EF4-FFF2-40B4-BE49-F238E27FC236}">
                      <a16:creationId xmlns:a16="http://schemas.microsoft.com/office/drawing/2014/main" id="{73E0644C-7F9F-4DDC-8238-1D0C4AD32F98}"/>
                    </a:ext>
                  </a:extLst>
                </p:cNvPr>
                <p:cNvSpPr>
                  <a:spLocks noChangeAspect="1" noChangeArrowheads="1"/>
                </p:cNvSpPr>
                <p:nvPr/>
              </p:nvSpPr>
              <p:spPr bwMode="auto">
                <a:xfrm>
                  <a:off x="3736" y="1748"/>
                  <a:ext cx="5" cy="12"/>
                </a:xfrm>
                <a:prstGeom prst="rect">
                  <a:avLst/>
                </a:prstGeom>
                <a:solidFill>
                  <a:srgbClr val="AA2E00"/>
                </a:solidFill>
                <a:ln w="9525">
                  <a:noFill/>
                  <a:miter lim="800000"/>
                  <a:headEnd/>
                  <a:tailEnd/>
                </a:ln>
              </p:spPr>
              <p:txBody>
                <a:bodyPr/>
                <a:lstStyle/>
                <a:p>
                  <a:endParaRPr lang="en-US"/>
                </a:p>
              </p:txBody>
            </p:sp>
            <p:sp>
              <p:nvSpPr>
                <p:cNvPr id="304" name="Rectangle 308">
                  <a:extLst>
                    <a:ext uri="{FF2B5EF4-FFF2-40B4-BE49-F238E27FC236}">
                      <a16:creationId xmlns:a16="http://schemas.microsoft.com/office/drawing/2014/main" id="{B2E7921E-391E-48BE-8180-3334E98A923E}"/>
                    </a:ext>
                  </a:extLst>
                </p:cNvPr>
                <p:cNvSpPr>
                  <a:spLocks noChangeAspect="1" noChangeArrowheads="1"/>
                </p:cNvSpPr>
                <p:nvPr/>
              </p:nvSpPr>
              <p:spPr bwMode="auto">
                <a:xfrm>
                  <a:off x="3736" y="1771"/>
                  <a:ext cx="5" cy="12"/>
                </a:xfrm>
                <a:prstGeom prst="rect">
                  <a:avLst/>
                </a:prstGeom>
                <a:solidFill>
                  <a:srgbClr val="AA2E00"/>
                </a:solidFill>
                <a:ln w="9525">
                  <a:noFill/>
                  <a:miter lim="800000"/>
                  <a:headEnd/>
                  <a:tailEnd/>
                </a:ln>
              </p:spPr>
              <p:txBody>
                <a:bodyPr/>
                <a:lstStyle/>
                <a:p>
                  <a:endParaRPr lang="en-US"/>
                </a:p>
              </p:txBody>
            </p:sp>
            <p:sp>
              <p:nvSpPr>
                <p:cNvPr id="305" name="Rectangle 309">
                  <a:extLst>
                    <a:ext uri="{FF2B5EF4-FFF2-40B4-BE49-F238E27FC236}">
                      <a16:creationId xmlns:a16="http://schemas.microsoft.com/office/drawing/2014/main" id="{23FDA1DD-8886-4A49-A06C-ED687341C34E}"/>
                    </a:ext>
                  </a:extLst>
                </p:cNvPr>
                <p:cNvSpPr>
                  <a:spLocks noChangeAspect="1" noChangeArrowheads="1"/>
                </p:cNvSpPr>
                <p:nvPr/>
              </p:nvSpPr>
              <p:spPr bwMode="auto">
                <a:xfrm>
                  <a:off x="3736" y="1794"/>
                  <a:ext cx="5" cy="12"/>
                </a:xfrm>
                <a:prstGeom prst="rect">
                  <a:avLst/>
                </a:prstGeom>
                <a:solidFill>
                  <a:srgbClr val="AA2E00"/>
                </a:solidFill>
                <a:ln w="9525">
                  <a:noFill/>
                  <a:miter lim="800000"/>
                  <a:headEnd/>
                  <a:tailEnd/>
                </a:ln>
              </p:spPr>
              <p:txBody>
                <a:bodyPr/>
                <a:lstStyle/>
                <a:p>
                  <a:endParaRPr lang="en-US"/>
                </a:p>
              </p:txBody>
            </p:sp>
            <p:sp>
              <p:nvSpPr>
                <p:cNvPr id="306" name="Rectangle 310">
                  <a:extLst>
                    <a:ext uri="{FF2B5EF4-FFF2-40B4-BE49-F238E27FC236}">
                      <a16:creationId xmlns:a16="http://schemas.microsoft.com/office/drawing/2014/main" id="{3FF01FB3-3FCD-4F2D-839E-FDE4EF1F1D18}"/>
                    </a:ext>
                  </a:extLst>
                </p:cNvPr>
                <p:cNvSpPr>
                  <a:spLocks noChangeAspect="1" noChangeArrowheads="1"/>
                </p:cNvSpPr>
                <p:nvPr/>
              </p:nvSpPr>
              <p:spPr bwMode="auto">
                <a:xfrm>
                  <a:off x="3736" y="1818"/>
                  <a:ext cx="5" cy="10"/>
                </a:xfrm>
                <a:prstGeom prst="rect">
                  <a:avLst/>
                </a:prstGeom>
                <a:solidFill>
                  <a:srgbClr val="AA2E00"/>
                </a:solidFill>
                <a:ln w="9525">
                  <a:noFill/>
                  <a:miter lim="800000"/>
                  <a:headEnd/>
                  <a:tailEnd/>
                </a:ln>
              </p:spPr>
              <p:txBody>
                <a:bodyPr/>
                <a:lstStyle/>
                <a:p>
                  <a:endParaRPr lang="en-US"/>
                </a:p>
              </p:txBody>
            </p:sp>
            <p:sp>
              <p:nvSpPr>
                <p:cNvPr id="307" name="Rectangle 311">
                  <a:extLst>
                    <a:ext uri="{FF2B5EF4-FFF2-40B4-BE49-F238E27FC236}">
                      <a16:creationId xmlns:a16="http://schemas.microsoft.com/office/drawing/2014/main" id="{BFD09649-EF8F-4B80-B5CE-32A96034E9CB}"/>
                    </a:ext>
                  </a:extLst>
                </p:cNvPr>
                <p:cNvSpPr>
                  <a:spLocks noChangeAspect="1" noChangeArrowheads="1"/>
                </p:cNvSpPr>
                <p:nvPr/>
              </p:nvSpPr>
              <p:spPr bwMode="auto">
                <a:xfrm>
                  <a:off x="3736" y="1828"/>
                  <a:ext cx="5" cy="1"/>
                </a:xfrm>
                <a:prstGeom prst="rect">
                  <a:avLst/>
                </a:prstGeom>
                <a:solidFill>
                  <a:srgbClr val="AA2E00"/>
                </a:solidFill>
                <a:ln w="9525">
                  <a:noFill/>
                  <a:miter lim="800000"/>
                  <a:headEnd/>
                  <a:tailEnd/>
                </a:ln>
              </p:spPr>
              <p:txBody>
                <a:bodyPr/>
                <a:lstStyle/>
                <a:p>
                  <a:endParaRPr lang="en-US"/>
                </a:p>
              </p:txBody>
            </p:sp>
            <p:sp>
              <p:nvSpPr>
                <p:cNvPr id="308" name="Rectangle 312">
                  <a:extLst>
                    <a:ext uri="{FF2B5EF4-FFF2-40B4-BE49-F238E27FC236}">
                      <a16:creationId xmlns:a16="http://schemas.microsoft.com/office/drawing/2014/main" id="{FF835CAF-F356-4A09-96BB-55B66DDE5A9F}"/>
                    </a:ext>
                  </a:extLst>
                </p:cNvPr>
                <p:cNvSpPr>
                  <a:spLocks noChangeAspect="1" noChangeArrowheads="1"/>
                </p:cNvSpPr>
                <p:nvPr/>
              </p:nvSpPr>
              <p:spPr bwMode="auto">
                <a:xfrm>
                  <a:off x="3738" y="1841"/>
                  <a:ext cx="6" cy="1"/>
                </a:xfrm>
                <a:prstGeom prst="rect">
                  <a:avLst/>
                </a:prstGeom>
                <a:solidFill>
                  <a:srgbClr val="AA2E00"/>
                </a:solidFill>
                <a:ln w="9525">
                  <a:noFill/>
                  <a:miter lim="800000"/>
                  <a:headEnd/>
                  <a:tailEnd/>
                </a:ln>
              </p:spPr>
              <p:txBody>
                <a:bodyPr/>
                <a:lstStyle/>
                <a:p>
                  <a:endParaRPr lang="en-US"/>
                </a:p>
              </p:txBody>
            </p:sp>
            <p:sp>
              <p:nvSpPr>
                <p:cNvPr id="309" name="Freeform 313">
                  <a:extLst>
                    <a:ext uri="{FF2B5EF4-FFF2-40B4-BE49-F238E27FC236}">
                      <a16:creationId xmlns:a16="http://schemas.microsoft.com/office/drawing/2014/main" id="{1F54FAC7-B285-4561-A21D-48331E020CAB}"/>
                    </a:ext>
                  </a:extLst>
                </p:cNvPr>
                <p:cNvSpPr>
                  <a:spLocks noChangeAspect="1"/>
                </p:cNvSpPr>
                <p:nvPr/>
              </p:nvSpPr>
              <p:spPr bwMode="auto">
                <a:xfrm>
                  <a:off x="3738" y="1841"/>
                  <a:ext cx="8" cy="10"/>
                </a:xfrm>
                <a:custGeom>
                  <a:avLst/>
                  <a:gdLst/>
                  <a:ahLst/>
                  <a:cxnLst>
                    <a:cxn ang="0">
                      <a:pos x="16" y="0"/>
                    </a:cxn>
                    <a:cxn ang="0">
                      <a:pos x="24" y="27"/>
                    </a:cxn>
                    <a:cxn ang="0">
                      <a:pos x="7" y="31"/>
                    </a:cxn>
                    <a:cxn ang="0">
                      <a:pos x="0" y="5"/>
                    </a:cxn>
                    <a:cxn ang="0">
                      <a:pos x="16" y="0"/>
                    </a:cxn>
                  </a:cxnLst>
                  <a:rect l="0" t="0" r="r" b="b"/>
                  <a:pathLst>
                    <a:path w="24" h="31">
                      <a:moveTo>
                        <a:pt x="16" y="0"/>
                      </a:moveTo>
                      <a:lnTo>
                        <a:pt x="24" y="27"/>
                      </a:lnTo>
                      <a:lnTo>
                        <a:pt x="7" y="31"/>
                      </a:lnTo>
                      <a:lnTo>
                        <a:pt x="0" y="5"/>
                      </a:lnTo>
                      <a:lnTo>
                        <a:pt x="16" y="0"/>
                      </a:lnTo>
                      <a:close/>
                    </a:path>
                  </a:pathLst>
                </a:custGeom>
                <a:solidFill>
                  <a:srgbClr val="AA2E00"/>
                </a:solidFill>
                <a:ln w="9525">
                  <a:noFill/>
                  <a:round/>
                  <a:headEnd/>
                  <a:tailEnd/>
                </a:ln>
              </p:spPr>
              <p:txBody>
                <a:bodyPr/>
                <a:lstStyle/>
                <a:p>
                  <a:endParaRPr lang="en-US"/>
                </a:p>
              </p:txBody>
            </p:sp>
            <p:sp>
              <p:nvSpPr>
                <p:cNvPr id="310" name="Freeform 314">
                  <a:extLst>
                    <a:ext uri="{FF2B5EF4-FFF2-40B4-BE49-F238E27FC236}">
                      <a16:creationId xmlns:a16="http://schemas.microsoft.com/office/drawing/2014/main" id="{417ADFE2-3D4A-4897-A7F2-83DD8EEC20A9}"/>
                    </a:ext>
                  </a:extLst>
                </p:cNvPr>
                <p:cNvSpPr>
                  <a:spLocks noChangeAspect="1"/>
                </p:cNvSpPr>
                <p:nvPr/>
              </p:nvSpPr>
              <p:spPr bwMode="auto">
                <a:xfrm>
                  <a:off x="3744" y="1862"/>
                  <a:ext cx="7" cy="7"/>
                </a:xfrm>
                <a:custGeom>
                  <a:avLst/>
                  <a:gdLst/>
                  <a:ahLst/>
                  <a:cxnLst>
                    <a:cxn ang="0">
                      <a:pos x="17" y="0"/>
                    </a:cxn>
                    <a:cxn ang="0">
                      <a:pos x="21" y="16"/>
                    </a:cxn>
                    <a:cxn ang="0">
                      <a:pos x="5" y="21"/>
                    </a:cxn>
                    <a:cxn ang="0">
                      <a:pos x="0" y="4"/>
                    </a:cxn>
                    <a:cxn ang="0">
                      <a:pos x="17" y="0"/>
                    </a:cxn>
                  </a:cxnLst>
                  <a:rect l="0" t="0" r="r" b="b"/>
                  <a:pathLst>
                    <a:path w="21" h="21">
                      <a:moveTo>
                        <a:pt x="17" y="0"/>
                      </a:moveTo>
                      <a:lnTo>
                        <a:pt x="21" y="16"/>
                      </a:lnTo>
                      <a:lnTo>
                        <a:pt x="5" y="21"/>
                      </a:lnTo>
                      <a:lnTo>
                        <a:pt x="0" y="4"/>
                      </a:lnTo>
                      <a:lnTo>
                        <a:pt x="17" y="0"/>
                      </a:lnTo>
                      <a:close/>
                    </a:path>
                  </a:pathLst>
                </a:custGeom>
                <a:solidFill>
                  <a:srgbClr val="AA2E00"/>
                </a:solidFill>
                <a:ln w="9525">
                  <a:noFill/>
                  <a:round/>
                  <a:headEnd/>
                  <a:tailEnd/>
                </a:ln>
              </p:spPr>
              <p:txBody>
                <a:bodyPr/>
                <a:lstStyle/>
                <a:p>
                  <a:endParaRPr lang="en-US"/>
                </a:p>
              </p:txBody>
            </p:sp>
            <p:sp>
              <p:nvSpPr>
                <p:cNvPr id="311" name="Freeform 315">
                  <a:extLst>
                    <a:ext uri="{FF2B5EF4-FFF2-40B4-BE49-F238E27FC236}">
                      <a16:creationId xmlns:a16="http://schemas.microsoft.com/office/drawing/2014/main" id="{F09F0589-F6BE-4A8E-83F6-890D42816CF7}"/>
                    </a:ext>
                  </a:extLst>
                </p:cNvPr>
                <p:cNvSpPr>
                  <a:spLocks noChangeAspect="1"/>
                </p:cNvSpPr>
                <p:nvPr/>
              </p:nvSpPr>
              <p:spPr bwMode="auto">
                <a:xfrm>
                  <a:off x="3746" y="1867"/>
                  <a:ext cx="8" cy="8"/>
                </a:xfrm>
                <a:custGeom>
                  <a:avLst/>
                  <a:gdLst/>
                  <a:ahLst/>
                  <a:cxnLst>
                    <a:cxn ang="0">
                      <a:pos x="15" y="0"/>
                    </a:cxn>
                    <a:cxn ang="0">
                      <a:pos x="23" y="15"/>
                    </a:cxn>
                    <a:cxn ang="0">
                      <a:pos x="8" y="23"/>
                    </a:cxn>
                    <a:cxn ang="0">
                      <a:pos x="0" y="8"/>
                    </a:cxn>
                    <a:cxn ang="0">
                      <a:pos x="15" y="0"/>
                    </a:cxn>
                  </a:cxnLst>
                  <a:rect l="0" t="0" r="r" b="b"/>
                  <a:pathLst>
                    <a:path w="23" h="23">
                      <a:moveTo>
                        <a:pt x="15" y="0"/>
                      </a:moveTo>
                      <a:lnTo>
                        <a:pt x="23" y="15"/>
                      </a:lnTo>
                      <a:lnTo>
                        <a:pt x="8" y="23"/>
                      </a:lnTo>
                      <a:lnTo>
                        <a:pt x="0" y="8"/>
                      </a:lnTo>
                      <a:lnTo>
                        <a:pt x="15" y="0"/>
                      </a:lnTo>
                      <a:close/>
                    </a:path>
                  </a:pathLst>
                </a:custGeom>
                <a:solidFill>
                  <a:srgbClr val="AA2E00"/>
                </a:solidFill>
                <a:ln w="9525">
                  <a:noFill/>
                  <a:round/>
                  <a:headEnd/>
                  <a:tailEnd/>
                </a:ln>
              </p:spPr>
              <p:txBody>
                <a:bodyPr/>
                <a:lstStyle/>
                <a:p>
                  <a:endParaRPr lang="en-US"/>
                </a:p>
              </p:txBody>
            </p:sp>
            <p:sp>
              <p:nvSpPr>
                <p:cNvPr id="312" name="Freeform 316">
                  <a:extLst>
                    <a:ext uri="{FF2B5EF4-FFF2-40B4-BE49-F238E27FC236}">
                      <a16:creationId xmlns:a16="http://schemas.microsoft.com/office/drawing/2014/main" id="{4833AE89-478C-4A2A-A8E4-0905DD3C9C66}"/>
                    </a:ext>
                  </a:extLst>
                </p:cNvPr>
                <p:cNvSpPr>
                  <a:spLocks noChangeAspect="1"/>
                </p:cNvSpPr>
                <p:nvPr/>
              </p:nvSpPr>
              <p:spPr bwMode="auto">
                <a:xfrm>
                  <a:off x="3755" y="1880"/>
                  <a:ext cx="7" cy="8"/>
                </a:xfrm>
                <a:custGeom>
                  <a:avLst/>
                  <a:gdLst/>
                  <a:ahLst/>
                  <a:cxnLst>
                    <a:cxn ang="0">
                      <a:pos x="12" y="0"/>
                    </a:cxn>
                    <a:cxn ang="0">
                      <a:pos x="22" y="12"/>
                    </a:cxn>
                    <a:cxn ang="0">
                      <a:pos x="10" y="23"/>
                    </a:cxn>
                    <a:cxn ang="0">
                      <a:pos x="0" y="11"/>
                    </a:cxn>
                    <a:cxn ang="0">
                      <a:pos x="12" y="0"/>
                    </a:cxn>
                  </a:cxnLst>
                  <a:rect l="0" t="0" r="r" b="b"/>
                  <a:pathLst>
                    <a:path w="22" h="23">
                      <a:moveTo>
                        <a:pt x="12" y="0"/>
                      </a:moveTo>
                      <a:lnTo>
                        <a:pt x="22" y="12"/>
                      </a:lnTo>
                      <a:lnTo>
                        <a:pt x="10" y="23"/>
                      </a:lnTo>
                      <a:lnTo>
                        <a:pt x="0" y="11"/>
                      </a:lnTo>
                      <a:lnTo>
                        <a:pt x="12" y="0"/>
                      </a:lnTo>
                      <a:close/>
                    </a:path>
                  </a:pathLst>
                </a:custGeom>
                <a:solidFill>
                  <a:srgbClr val="AA2E00"/>
                </a:solidFill>
                <a:ln w="9525">
                  <a:noFill/>
                  <a:round/>
                  <a:headEnd/>
                  <a:tailEnd/>
                </a:ln>
              </p:spPr>
              <p:txBody>
                <a:bodyPr/>
                <a:lstStyle/>
                <a:p>
                  <a:endParaRPr lang="en-US"/>
                </a:p>
              </p:txBody>
            </p:sp>
            <p:sp>
              <p:nvSpPr>
                <p:cNvPr id="313" name="Freeform 317">
                  <a:extLst>
                    <a:ext uri="{FF2B5EF4-FFF2-40B4-BE49-F238E27FC236}">
                      <a16:creationId xmlns:a16="http://schemas.microsoft.com/office/drawing/2014/main" id="{E4585300-A0E7-4C92-B1F9-6692AB178AEB}"/>
                    </a:ext>
                  </a:extLst>
                </p:cNvPr>
                <p:cNvSpPr>
                  <a:spLocks noChangeAspect="1"/>
                </p:cNvSpPr>
                <p:nvPr/>
              </p:nvSpPr>
              <p:spPr bwMode="auto">
                <a:xfrm>
                  <a:off x="3758" y="1884"/>
                  <a:ext cx="9" cy="9"/>
                </a:xfrm>
                <a:custGeom>
                  <a:avLst/>
                  <a:gdLst/>
                  <a:ahLst/>
                  <a:cxnLst>
                    <a:cxn ang="0">
                      <a:pos x="12" y="0"/>
                    </a:cxn>
                    <a:cxn ang="0">
                      <a:pos x="26" y="14"/>
                    </a:cxn>
                    <a:cxn ang="0">
                      <a:pos x="14" y="26"/>
                    </a:cxn>
                    <a:cxn ang="0">
                      <a:pos x="0" y="12"/>
                    </a:cxn>
                    <a:cxn ang="0">
                      <a:pos x="12" y="0"/>
                    </a:cxn>
                  </a:cxnLst>
                  <a:rect l="0" t="0" r="r" b="b"/>
                  <a:pathLst>
                    <a:path w="26" h="26">
                      <a:moveTo>
                        <a:pt x="12" y="0"/>
                      </a:moveTo>
                      <a:lnTo>
                        <a:pt x="26" y="14"/>
                      </a:lnTo>
                      <a:lnTo>
                        <a:pt x="14" y="26"/>
                      </a:lnTo>
                      <a:lnTo>
                        <a:pt x="0" y="12"/>
                      </a:lnTo>
                      <a:lnTo>
                        <a:pt x="12" y="0"/>
                      </a:lnTo>
                      <a:close/>
                    </a:path>
                  </a:pathLst>
                </a:custGeom>
                <a:solidFill>
                  <a:srgbClr val="AA2E00"/>
                </a:solidFill>
                <a:ln w="9525">
                  <a:noFill/>
                  <a:round/>
                  <a:headEnd/>
                  <a:tailEnd/>
                </a:ln>
              </p:spPr>
              <p:txBody>
                <a:bodyPr/>
                <a:lstStyle/>
                <a:p>
                  <a:endParaRPr lang="en-US"/>
                </a:p>
              </p:txBody>
            </p:sp>
            <p:sp>
              <p:nvSpPr>
                <p:cNvPr id="314" name="Freeform 318">
                  <a:extLst>
                    <a:ext uri="{FF2B5EF4-FFF2-40B4-BE49-F238E27FC236}">
                      <a16:creationId xmlns:a16="http://schemas.microsoft.com/office/drawing/2014/main" id="{425949E9-07AD-477A-82FF-49EB9CC8710B}"/>
                    </a:ext>
                  </a:extLst>
                </p:cNvPr>
                <p:cNvSpPr>
                  <a:spLocks noChangeAspect="1"/>
                </p:cNvSpPr>
                <p:nvPr/>
              </p:nvSpPr>
              <p:spPr bwMode="auto">
                <a:xfrm>
                  <a:off x="3772" y="1895"/>
                  <a:ext cx="6" cy="4"/>
                </a:xfrm>
                <a:custGeom>
                  <a:avLst/>
                  <a:gdLst/>
                  <a:ahLst/>
                  <a:cxnLst>
                    <a:cxn ang="0">
                      <a:pos x="15" y="0"/>
                    </a:cxn>
                    <a:cxn ang="0">
                      <a:pos x="17" y="3"/>
                    </a:cxn>
                    <a:cxn ang="0">
                      <a:pos x="2" y="10"/>
                    </a:cxn>
                    <a:cxn ang="0">
                      <a:pos x="0" y="8"/>
                    </a:cxn>
                    <a:cxn ang="0">
                      <a:pos x="15" y="0"/>
                    </a:cxn>
                  </a:cxnLst>
                  <a:rect l="0" t="0" r="r" b="b"/>
                  <a:pathLst>
                    <a:path w="17" h="10">
                      <a:moveTo>
                        <a:pt x="15" y="0"/>
                      </a:moveTo>
                      <a:lnTo>
                        <a:pt x="17" y="3"/>
                      </a:lnTo>
                      <a:lnTo>
                        <a:pt x="2" y="10"/>
                      </a:lnTo>
                      <a:lnTo>
                        <a:pt x="0" y="8"/>
                      </a:lnTo>
                      <a:lnTo>
                        <a:pt x="15" y="0"/>
                      </a:lnTo>
                      <a:close/>
                    </a:path>
                  </a:pathLst>
                </a:custGeom>
                <a:solidFill>
                  <a:srgbClr val="AA2E00"/>
                </a:solidFill>
                <a:ln w="9525">
                  <a:noFill/>
                  <a:round/>
                  <a:headEnd/>
                  <a:tailEnd/>
                </a:ln>
              </p:spPr>
              <p:txBody>
                <a:bodyPr/>
                <a:lstStyle/>
                <a:p>
                  <a:endParaRPr lang="en-US"/>
                </a:p>
              </p:txBody>
            </p:sp>
            <p:sp>
              <p:nvSpPr>
                <p:cNvPr id="315" name="Freeform 319">
                  <a:extLst>
                    <a:ext uri="{FF2B5EF4-FFF2-40B4-BE49-F238E27FC236}">
                      <a16:creationId xmlns:a16="http://schemas.microsoft.com/office/drawing/2014/main" id="{56BC6A77-EB9D-487F-9118-74B952028E13}"/>
                    </a:ext>
                  </a:extLst>
                </p:cNvPr>
                <p:cNvSpPr>
                  <a:spLocks noChangeAspect="1"/>
                </p:cNvSpPr>
                <p:nvPr/>
              </p:nvSpPr>
              <p:spPr bwMode="auto">
                <a:xfrm>
                  <a:off x="3774" y="1894"/>
                  <a:ext cx="11" cy="8"/>
                </a:xfrm>
                <a:custGeom>
                  <a:avLst/>
                  <a:gdLst/>
                  <a:ahLst/>
                  <a:cxnLst>
                    <a:cxn ang="0">
                      <a:pos x="5" y="0"/>
                    </a:cxn>
                    <a:cxn ang="0">
                      <a:pos x="32" y="8"/>
                    </a:cxn>
                    <a:cxn ang="0">
                      <a:pos x="27" y="24"/>
                    </a:cxn>
                    <a:cxn ang="0">
                      <a:pos x="0" y="16"/>
                    </a:cxn>
                    <a:cxn ang="0">
                      <a:pos x="5" y="0"/>
                    </a:cxn>
                  </a:cxnLst>
                  <a:rect l="0" t="0" r="r" b="b"/>
                  <a:pathLst>
                    <a:path w="32" h="24">
                      <a:moveTo>
                        <a:pt x="5" y="0"/>
                      </a:moveTo>
                      <a:lnTo>
                        <a:pt x="32" y="8"/>
                      </a:lnTo>
                      <a:lnTo>
                        <a:pt x="27" y="24"/>
                      </a:lnTo>
                      <a:lnTo>
                        <a:pt x="0" y="16"/>
                      </a:lnTo>
                      <a:lnTo>
                        <a:pt x="5" y="0"/>
                      </a:lnTo>
                      <a:close/>
                    </a:path>
                  </a:pathLst>
                </a:custGeom>
                <a:solidFill>
                  <a:srgbClr val="AA2E00"/>
                </a:solidFill>
                <a:ln w="9525">
                  <a:noFill/>
                  <a:round/>
                  <a:headEnd/>
                  <a:tailEnd/>
                </a:ln>
              </p:spPr>
              <p:txBody>
                <a:bodyPr/>
                <a:lstStyle/>
                <a:p>
                  <a:endParaRPr lang="en-US"/>
                </a:p>
              </p:txBody>
            </p:sp>
            <p:sp>
              <p:nvSpPr>
                <p:cNvPr id="316" name="Rectangle 320">
                  <a:extLst>
                    <a:ext uri="{FF2B5EF4-FFF2-40B4-BE49-F238E27FC236}">
                      <a16:creationId xmlns:a16="http://schemas.microsoft.com/office/drawing/2014/main" id="{99F4CFD2-C223-41F7-B5F1-0970544E89B0}"/>
                    </a:ext>
                  </a:extLst>
                </p:cNvPr>
                <p:cNvSpPr>
                  <a:spLocks noChangeAspect="1" noChangeArrowheads="1"/>
                </p:cNvSpPr>
                <p:nvPr/>
              </p:nvSpPr>
              <p:spPr bwMode="auto">
                <a:xfrm>
                  <a:off x="3106" y="1596"/>
                  <a:ext cx="106" cy="6"/>
                </a:xfrm>
                <a:prstGeom prst="rect">
                  <a:avLst/>
                </a:prstGeom>
                <a:solidFill>
                  <a:srgbClr val="AA2E00"/>
                </a:solidFill>
                <a:ln w="9525">
                  <a:noFill/>
                  <a:miter lim="800000"/>
                  <a:headEnd/>
                  <a:tailEnd/>
                </a:ln>
              </p:spPr>
              <p:txBody>
                <a:bodyPr/>
                <a:lstStyle/>
                <a:p>
                  <a:endParaRPr lang="en-US"/>
                </a:p>
              </p:txBody>
            </p:sp>
            <p:sp>
              <p:nvSpPr>
                <p:cNvPr id="317" name="Rectangle 321">
                  <a:extLst>
                    <a:ext uri="{FF2B5EF4-FFF2-40B4-BE49-F238E27FC236}">
                      <a16:creationId xmlns:a16="http://schemas.microsoft.com/office/drawing/2014/main" id="{38717567-D4C6-41F5-A657-FDDE5CA4C837}"/>
                    </a:ext>
                  </a:extLst>
                </p:cNvPr>
                <p:cNvSpPr>
                  <a:spLocks noChangeAspect="1" noChangeArrowheads="1"/>
                </p:cNvSpPr>
                <p:nvPr/>
              </p:nvSpPr>
              <p:spPr bwMode="auto">
                <a:xfrm>
                  <a:off x="3039" y="1612"/>
                  <a:ext cx="255" cy="5"/>
                </a:xfrm>
                <a:prstGeom prst="rect">
                  <a:avLst/>
                </a:prstGeom>
                <a:solidFill>
                  <a:srgbClr val="AA2E00"/>
                </a:solidFill>
                <a:ln w="9525">
                  <a:noFill/>
                  <a:miter lim="800000"/>
                  <a:headEnd/>
                  <a:tailEnd/>
                </a:ln>
              </p:spPr>
              <p:txBody>
                <a:bodyPr/>
                <a:lstStyle/>
                <a:p>
                  <a:endParaRPr lang="en-US"/>
                </a:p>
              </p:txBody>
            </p:sp>
            <p:sp>
              <p:nvSpPr>
                <p:cNvPr id="318" name="Rectangle 322">
                  <a:extLst>
                    <a:ext uri="{FF2B5EF4-FFF2-40B4-BE49-F238E27FC236}">
                      <a16:creationId xmlns:a16="http://schemas.microsoft.com/office/drawing/2014/main" id="{ECD479B5-C7D9-4D5A-9611-E08A9B798D47}"/>
                    </a:ext>
                  </a:extLst>
                </p:cNvPr>
                <p:cNvSpPr>
                  <a:spLocks noChangeAspect="1" noChangeArrowheads="1"/>
                </p:cNvSpPr>
                <p:nvPr/>
              </p:nvSpPr>
              <p:spPr bwMode="auto">
                <a:xfrm>
                  <a:off x="2868" y="1630"/>
                  <a:ext cx="171" cy="5"/>
                </a:xfrm>
                <a:prstGeom prst="rect">
                  <a:avLst/>
                </a:prstGeom>
                <a:solidFill>
                  <a:srgbClr val="AA2E00"/>
                </a:solidFill>
                <a:ln w="9525">
                  <a:noFill/>
                  <a:miter lim="800000"/>
                  <a:headEnd/>
                  <a:tailEnd/>
                </a:ln>
              </p:spPr>
              <p:txBody>
                <a:bodyPr/>
                <a:lstStyle/>
                <a:p>
                  <a:endParaRPr lang="en-US"/>
                </a:p>
              </p:txBody>
            </p:sp>
            <p:sp>
              <p:nvSpPr>
                <p:cNvPr id="319" name="Rectangle 323">
                  <a:extLst>
                    <a:ext uri="{FF2B5EF4-FFF2-40B4-BE49-F238E27FC236}">
                      <a16:creationId xmlns:a16="http://schemas.microsoft.com/office/drawing/2014/main" id="{770F5222-9713-4F95-939C-FD3A06A01E7C}"/>
                    </a:ext>
                  </a:extLst>
                </p:cNvPr>
                <p:cNvSpPr>
                  <a:spLocks noChangeAspect="1" noChangeArrowheads="1"/>
                </p:cNvSpPr>
                <p:nvPr/>
              </p:nvSpPr>
              <p:spPr bwMode="auto">
                <a:xfrm>
                  <a:off x="3119" y="1637"/>
                  <a:ext cx="77" cy="6"/>
                </a:xfrm>
                <a:prstGeom prst="rect">
                  <a:avLst/>
                </a:prstGeom>
                <a:solidFill>
                  <a:srgbClr val="AA2E00"/>
                </a:solidFill>
                <a:ln w="9525">
                  <a:noFill/>
                  <a:miter lim="800000"/>
                  <a:headEnd/>
                  <a:tailEnd/>
                </a:ln>
              </p:spPr>
              <p:txBody>
                <a:bodyPr/>
                <a:lstStyle/>
                <a:p>
                  <a:endParaRPr lang="en-US"/>
                </a:p>
              </p:txBody>
            </p:sp>
            <p:sp>
              <p:nvSpPr>
                <p:cNvPr id="320" name="Rectangle 324">
                  <a:extLst>
                    <a:ext uri="{FF2B5EF4-FFF2-40B4-BE49-F238E27FC236}">
                      <a16:creationId xmlns:a16="http://schemas.microsoft.com/office/drawing/2014/main" id="{99A5513D-DC58-43AC-A8DC-6A086EAACC3D}"/>
                    </a:ext>
                  </a:extLst>
                </p:cNvPr>
                <p:cNvSpPr>
                  <a:spLocks noChangeAspect="1" noChangeArrowheads="1"/>
                </p:cNvSpPr>
                <p:nvPr/>
              </p:nvSpPr>
              <p:spPr bwMode="auto">
                <a:xfrm>
                  <a:off x="3322" y="1630"/>
                  <a:ext cx="128" cy="5"/>
                </a:xfrm>
                <a:prstGeom prst="rect">
                  <a:avLst/>
                </a:prstGeom>
                <a:solidFill>
                  <a:srgbClr val="AA2E00"/>
                </a:solidFill>
                <a:ln w="9525">
                  <a:noFill/>
                  <a:miter lim="800000"/>
                  <a:headEnd/>
                  <a:tailEnd/>
                </a:ln>
              </p:spPr>
              <p:txBody>
                <a:bodyPr/>
                <a:lstStyle/>
                <a:p>
                  <a:endParaRPr lang="en-US"/>
                </a:p>
              </p:txBody>
            </p:sp>
            <p:sp>
              <p:nvSpPr>
                <p:cNvPr id="321" name="Freeform 325">
                  <a:extLst>
                    <a:ext uri="{FF2B5EF4-FFF2-40B4-BE49-F238E27FC236}">
                      <a16:creationId xmlns:a16="http://schemas.microsoft.com/office/drawing/2014/main" id="{CB0F1F49-46A4-456B-9A66-7F8BA50F7E99}"/>
                    </a:ext>
                  </a:extLst>
                </p:cNvPr>
                <p:cNvSpPr>
                  <a:spLocks noChangeAspect="1"/>
                </p:cNvSpPr>
                <p:nvPr/>
              </p:nvSpPr>
              <p:spPr bwMode="auto">
                <a:xfrm>
                  <a:off x="1811" y="1906"/>
                  <a:ext cx="6" cy="12"/>
                </a:xfrm>
                <a:custGeom>
                  <a:avLst/>
                  <a:gdLst/>
                  <a:ahLst/>
                  <a:cxnLst>
                    <a:cxn ang="0">
                      <a:pos x="17" y="0"/>
                    </a:cxn>
                    <a:cxn ang="0">
                      <a:pos x="20" y="35"/>
                    </a:cxn>
                    <a:cxn ang="0">
                      <a:pos x="3" y="36"/>
                    </a:cxn>
                    <a:cxn ang="0">
                      <a:pos x="0" y="2"/>
                    </a:cxn>
                    <a:cxn ang="0">
                      <a:pos x="17" y="0"/>
                    </a:cxn>
                  </a:cxnLst>
                  <a:rect l="0" t="0" r="r" b="b"/>
                  <a:pathLst>
                    <a:path w="20" h="36">
                      <a:moveTo>
                        <a:pt x="17" y="0"/>
                      </a:moveTo>
                      <a:lnTo>
                        <a:pt x="20" y="35"/>
                      </a:lnTo>
                      <a:lnTo>
                        <a:pt x="3" y="36"/>
                      </a:lnTo>
                      <a:lnTo>
                        <a:pt x="0" y="2"/>
                      </a:lnTo>
                      <a:lnTo>
                        <a:pt x="17" y="0"/>
                      </a:lnTo>
                      <a:close/>
                    </a:path>
                  </a:pathLst>
                </a:custGeom>
                <a:solidFill>
                  <a:srgbClr val="AA2E00"/>
                </a:solidFill>
                <a:ln w="9525">
                  <a:noFill/>
                  <a:round/>
                  <a:headEnd/>
                  <a:tailEnd/>
                </a:ln>
              </p:spPr>
              <p:txBody>
                <a:bodyPr/>
                <a:lstStyle/>
                <a:p>
                  <a:endParaRPr lang="en-US"/>
                </a:p>
              </p:txBody>
            </p:sp>
            <p:sp>
              <p:nvSpPr>
                <p:cNvPr id="322" name="Freeform 326">
                  <a:extLst>
                    <a:ext uri="{FF2B5EF4-FFF2-40B4-BE49-F238E27FC236}">
                      <a16:creationId xmlns:a16="http://schemas.microsoft.com/office/drawing/2014/main" id="{93AD26E9-91C5-4DD2-B994-D05C58AC8550}"/>
                    </a:ext>
                  </a:extLst>
                </p:cNvPr>
                <p:cNvSpPr>
                  <a:spLocks noChangeAspect="1"/>
                </p:cNvSpPr>
                <p:nvPr/>
              </p:nvSpPr>
              <p:spPr bwMode="auto">
                <a:xfrm>
                  <a:off x="1813" y="1929"/>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23" name="Freeform 327">
                  <a:extLst>
                    <a:ext uri="{FF2B5EF4-FFF2-40B4-BE49-F238E27FC236}">
                      <a16:creationId xmlns:a16="http://schemas.microsoft.com/office/drawing/2014/main" id="{D7496584-1D3A-4D0D-A929-1B73E741DAAF}"/>
                    </a:ext>
                  </a:extLst>
                </p:cNvPr>
                <p:cNvSpPr>
                  <a:spLocks noChangeAspect="1"/>
                </p:cNvSpPr>
                <p:nvPr/>
              </p:nvSpPr>
              <p:spPr bwMode="auto">
                <a:xfrm>
                  <a:off x="1815" y="1952"/>
                  <a:ext cx="7" cy="13"/>
                </a:xfrm>
                <a:custGeom>
                  <a:avLst/>
                  <a:gdLst/>
                  <a:ahLst/>
                  <a:cxnLst>
                    <a:cxn ang="0">
                      <a:pos x="17" y="0"/>
                    </a:cxn>
                    <a:cxn ang="0">
                      <a:pos x="23" y="36"/>
                    </a:cxn>
                    <a:cxn ang="0">
                      <a:pos x="6" y="39"/>
                    </a:cxn>
                    <a:cxn ang="0">
                      <a:pos x="0" y="3"/>
                    </a:cxn>
                    <a:cxn ang="0">
                      <a:pos x="17" y="0"/>
                    </a:cxn>
                  </a:cxnLst>
                  <a:rect l="0" t="0" r="r" b="b"/>
                  <a:pathLst>
                    <a:path w="23" h="39">
                      <a:moveTo>
                        <a:pt x="17" y="0"/>
                      </a:moveTo>
                      <a:lnTo>
                        <a:pt x="23" y="36"/>
                      </a:lnTo>
                      <a:lnTo>
                        <a:pt x="6" y="39"/>
                      </a:lnTo>
                      <a:lnTo>
                        <a:pt x="0" y="3"/>
                      </a:lnTo>
                      <a:lnTo>
                        <a:pt x="17" y="0"/>
                      </a:lnTo>
                      <a:close/>
                    </a:path>
                  </a:pathLst>
                </a:custGeom>
                <a:solidFill>
                  <a:srgbClr val="AA2E00"/>
                </a:solidFill>
                <a:ln w="9525">
                  <a:noFill/>
                  <a:round/>
                  <a:headEnd/>
                  <a:tailEnd/>
                </a:ln>
              </p:spPr>
              <p:txBody>
                <a:bodyPr/>
                <a:lstStyle/>
                <a:p>
                  <a:endParaRPr lang="en-US"/>
                </a:p>
              </p:txBody>
            </p:sp>
            <p:sp>
              <p:nvSpPr>
                <p:cNvPr id="324" name="Freeform 328">
                  <a:extLst>
                    <a:ext uri="{FF2B5EF4-FFF2-40B4-BE49-F238E27FC236}">
                      <a16:creationId xmlns:a16="http://schemas.microsoft.com/office/drawing/2014/main" id="{8D35867A-ECA8-4752-A19E-198B38CA736A}"/>
                    </a:ext>
                  </a:extLst>
                </p:cNvPr>
                <p:cNvSpPr>
                  <a:spLocks noChangeAspect="1"/>
                </p:cNvSpPr>
                <p:nvPr/>
              </p:nvSpPr>
              <p:spPr bwMode="auto">
                <a:xfrm>
                  <a:off x="1817" y="1975"/>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25" name="Freeform 329">
                  <a:extLst>
                    <a:ext uri="{FF2B5EF4-FFF2-40B4-BE49-F238E27FC236}">
                      <a16:creationId xmlns:a16="http://schemas.microsoft.com/office/drawing/2014/main" id="{748ADA1A-555B-4B18-9000-DBA91B925DA5}"/>
                    </a:ext>
                  </a:extLst>
                </p:cNvPr>
                <p:cNvSpPr>
                  <a:spLocks noChangeAspect="1"/>
                </p:cNvSpPr>
                <p:nvPr/>
              </p:nvSpPr>
              <p:spPr bwMode="auto">
                <a:xfrm>
                  <a:off x="1820" y="1997"/>
                  <a:ext cx="6" cy="12"/>
                </a:xfrm>
                <a:custGeom>
                  <a:avLst/>
                  <a:gdLst/>
                  <a:ahLst/>
                  <a:cxnLst>
                    <a:cxn ang="0">
                      <a:pos x="17" y="0"/>
                    </a:cxn>
                    <a:cxn ang="0">
                      <a:pos x="20" y="34"/>
                    </a:cxn>
                    <a:cxn ang="0">
                      <a:pos x="3" y="36"/>
                    </a:cxn>
                    <a:cxn ang="0">
                      <a:pos x="0" y="1"/>
                    </a:cxn>
                    <a:cxn ang="0">
                      <a:pos x="17" y="0"/>
                    </a:cxn>
                  </a:cxnLst>
                  <a:rect l="0" t="0" r="r" b="b"/>
                  <a:pathLst>
                    <a:path w="20" h="36">
                      <a:moveTo>
                        <a:pt x="17" y="0"/>
                      </a:moveTo>
                      <a:lnTo>
                        <a:pt x="20" y="34"/>
                      </a:lnTo>
                      <a:lnTo>
                        <a:pt x="3" y="36"/>
                      </a:lnTo>
                      <a:lnTo>
                        <a:pt x="0" y="1"/>
                      </a:lnTo>
                      <a:lnTo>
                        <a:pt x="17" y="0"/>
                      </a:lnTo>
                      <a:close/>
                    </a:path>
                  </a:pathLst>
                </a:custGeom>
                <a:solidFill>
                  <a:srgbClr val="AA2E00"/>
                </a:solidFill>
                <a:ln w="9525">
                  <a:noFill/>
                  <a:round/>
                  <a:headEnd/>
                  <a:tailEnd/>
                </a:ln>
              </p:spPr>
              <p:txBody>
                <a:bodyPr/>
                <a:lstStyle/>
                <a:p>
                  <a:endParaRPr lang="en-US"/>
                </a:p>
              </p:txBody>
            </p:sp>
            <p:sp>
              <p:nvSpPr>
                <p:cNvPr id="326" name="Freeform 330">
                  <a:extLst>
                    <a:ext uri="{FF2B5EF4-FFF2-40B4-BE49-F238E27FC236}">
                      <a16:creationId xmlns:a16="http://schemas.microsoft.com/office/drawing/2014/main" id="{49959EBE-DD0C-417A-BBF2-3168B7C6FE37}"/>
                    </a:ext>
                  </a:extLst>
                </p:cNvPr>
                <p:cNvSpPr>
                  <a:spLocks noChangeAspect="1"/>
                </p:cNvSpPr>
                <p:nvPr/>
              </p:nvSpPr>
              <p:spPr bwMode="auto">
                <a:xfrm>
                  <a:off x="1821" y="2020"/>
                  <a:ext cx="8" cy="13"/>
                </a:xfrm>
                <a:custGeom>
                  <a:avLst/>
                  <a:gdLst/>
                  <a:ahLst/>
                  <a:cxnLst>
                    <a:cxn ang="0">
                      <a:pos x="16" y="0"/>
                    </a:cxn>
                    <a:cxn ang="0">
                      <a:pos x="22" y="36"/>
                    </a:cxn>
                    <a:cxn ang="0">
                      <a:pos x="6" y="39"/>
                    </a:cxn>
                    <a:cxn ang="0">
                      <a:pos x="0" y="3"/>
                    </a:cxn>
                    <a:cxn ang="0">
                      <a:pos x="16" y="0"/>
                    </a:cxn>
                  </a:cxnLst>
                  <a:rect l="0" t="0" r="r" b="b"/>
                  <a:pathLst>
                    <a:path w="22" h="39">
                      <a:moveTo>
                        <a:pt x="16" y="0"/>
                      </a:moveTo>
                      <a:lnTo>
                        <a:pt x="22" y="36"/>
                      </a:lnTo>
                      <a:lnTo>
                        <a:pt x="6" y="39"/>
                      </a:lnTo>
                      <a:lnTo>
                        <a:pt x="0" y="3"/>
                      </a:lnTo>
                      <a:lnTo>
                        <a:pt x="16" y="0"/>
                      </a:lnTo>
                      <a:close/>
                    </a:path>
                  </a:pathLst>
                </a:custGeom>
                <a:solidFill>
                  <a:srgbClr val="AA2E00"/>
                </a:solidFill>
                <a:ln w="9525">
                  <a:noFill/>
                  <a:round/>
                  <a:headEnd/>
                  <a:tailEnd/>
                </a:ln>
              </p:spPr>
              <p:txBody>
                <a:bodyPr/>
                <a:lstStyle/>
                <a:p>
                  <a:endParaRPr lang="en-US"/>
                </a:p>
              </p:txBody>
            </p:sp>
            <p:sp>
              <p:nvSpPr>
                <p:cNvPr id="327" name="Freeform 331">
                  <a:extLst>
                    <a:ext uri="{FF2B5EF4-FFF2-40B4-BE49-F238E27FC236}">
                      <a16:creationId xmlns:a16="http://schemas.microsoft.com/office/drawing/2014/main" id="{4E6553A8-AD71-45D5-9249-6C8FB037AACC}"/>
                    </a:ext>
                  </a:extLst>
                </p:cNvPr>
                <p:cNvSpPr>
                  <a:spLocks noChangeAspect="1"/>
                </p:cNvSpPr>
                <p:nvPr/>
              </p:nvSpPr>
              <p:spPr bwMode="auto">
                <a:xfrm>
                  <a:off x="1824" y="2043"/>
                  <a:ext cx="6" cy="12"/>
                </a:xfrm>
                <a:custGeom>
                  <a:avLst/>
                  <a:gdLst/>
                  <a:ahLst/>
                  <a:cxnLst>
                    <a:cxn ang="0">
                      <a:pos x="17" y="0"/>
                    </a:cxn>
                    <a:cxn ang="0">
                      <a:pos x="20" y="34"/>
                    </a:cxn>
                    <a:cxn ang="0">
                      <a:pos x="3" y="36"/>
                    </a:cxn>
                    <a:cxn ang="0">
                      <a:pos x="0" y="1"/>
                    </a:cxn>
                    <a:cxn ang="0">
                      <a:pos x="17" y="0"/>
                    </a:cxn>
                  </a:cxnLst>
                  <a:rect l="0" t="0" r="r" b="b"/>
                  <a:pathLst>
                    <a:path w="20" h="36">
                      <a:moveTo>
                        <a:pt x="17" y="0"/>
                      </a:moveTo>
                      <a:lnTo>
                        <a:pt x="20" y="34"/>
                      </a:lnTo>
                      <a:lnTo>
                        <a:pt x="3" y="36"/>
                      </a:lnTo>
                      <a:lnTo>
                        <a:pt x="0" y="1"/>
                      </a:lnTo>
                      <a:lnTo>
                        <a:pt x="17" y="0"/>
                      </a:lnTo>
                      <a:close/>
                    </a:path>
                  </a:pathLst>
                </a:custGeom>
                <a:solidFill>
                  <a:srgbClr val="AA2E00"/>
                </a:solidFill>
                <a:ln w="9525">
                  <a:noFill/>
                  <a:round/>
                  <a:headEnd/>
                  <a:tailEnd/>
                </a:ln>
              </p:spPr>
              <p:txBody>
                <a:bodyPr/>
                <a:lstStyle/>
                <a:p>
                  <a:endParaRPr lang="en-US"/>
                </a:p>
              </p:txBody>
            </p:sp>
            <p:sp>
              <p:nvSpPr>
                <p:cNvPr id="328" name="Freeform 332">
                  <a:extLst>
                    <a:ext uri="{FF2B5EF4-FFF2-40B4-BE49-F238E27FC236}">
                      <a16:creationId xmlns:a16="http://schemas.microsoft.com/office/drawing/2014/main" id="{562F8407-3EC4-4EAC-A8DB-B80D823CC405}"/>
                    </a:ext>
                  </a:extLst>
                </p:cNvPr>
                <p:cNvSpPr>
                  <a:spLocks noChangeAspect="1"/>
                </p:cNvSpPr>
                <p:nvPr/>
              </p:nvSpPr>
              <p:spPr bwMode="auto">
                <a:xfrm>
                  <a:off x="1826" y="2066"/>
                  <a:ext cx="7" cy="12"/>
                </a:xfrm>
                <a:custGeom>
                  <a:avLst/>
                  <a:gdLst/>
                  <a:ahLst/>
                  <a:cxnLst>
                    <a:cxn ang="0">
                      <a:pos x="16" y="0"/>
                    </a:cxn>
                    <a:cxn ang="0">
                      <a:pos x="19" y="34"/>
                    </a:cxn>
                    <a:cxn ang="0">
                      <a:pos x="3" y="36"/>
                    </a:cxn>
                    <a:cxn ang="0">
                      <a:pos x="0" y="1"/>
                    </a:cxn>
                    <a:cxn ang="0">
                      <a:pos x="16" y="0"/>
                    </a:cxn>
                  </a:cxnLst>
                  <a:rect l="0" t="0" r="r" b="b"/>
                  <a:pathLst>
                    <a:path w="19" h="36">
                      <a:moveTo>
                        <a:pt x="16" y="0"/>
                      </a:moveTo>
                      <a:lnTo>
                        <a:pt x="19" y="34"/>
                      </a:lnTo>
                      <a:lnTo>
                        <a:pt x="3" y="36"/>
                      </a:lnTo>
                      <a:lnTo>
                        <a:pt x="0" y="1"/>
                      </a:lnTo>
                      <a:lnTo>
                        <a:pt x="16" y="0"/>
                      </a:lnTo>
                      <a:close/>
                    </a:path>
                  </a:pathLst>
                </a:custGeom>
                <a:solidFill>
                  <a:srgbClr val="AA2E00"/>
                </a:solidFill>
                <a:ln w="9525">
                  <a:noFill/>
                  <a:round/>
                  <a:headEnd/>
                  <a:tailEnd/>
                </a:ln>
              </p:spPr>
              <p:txBody>
                <a:bodyPr/>
                <a:lstStyle/>
                <a:p>
                  <a:endParaRPr lang="en-US"/>
                </a:p>
              </p:txBody>
            </p:sp>
            <p:sp>
              <p:nvSpPr>
                <p:cNvPr id="329" name="Freeform 333">
                  <a:extLst>
                    <a:ext uri="{FF2B5EF4-FFF2-40B4-BE49-F238E27FC236}">
                      <a16:creationId xmlns:a16="http://schemas.microsoft.com/office/drawing/2014/main" id="{E3CABD92-0210-4ADD-919E-44D56F35F051}"/>
                    </a:ext>
                  </a:extLst>
                </p:cNvPr>
                <p:cNvSpPr>
                  <a:spLocks noChangeAspect="1"/>
                </p:cNvSpPr>
                <p:nvPr/>
              </p:nvSpPr>
              <p:spPr bwMode="auto">
                <a:xfrm>
                  <a:off x="1828" y="2089"/>
                  <a:ext cx="7" cy="13"/>
                </a:xfrm>
                <a:custGeom>
                  <a:avLst/>
                  <a:gdLst/>
                  <a:ahLst/>
                  <a:cxnLst>
                    <a:cxn ang="0">
                      <a:pos x="17" y="0"/>
                    </a:cxn>
                    <a:cxn ang="0">
                      <a:pos x="23" y="35"/>
                    </a:cxn>
                    <a:cxn ang="0">
                      <a:pos x="6" y="38"/>
                    </a:cxn>
                    <a:cxn ang="0">
                      <a:pos x="0" y="3"/>
                    </a:cxn>
                    <a:cxn ang="0">
                      <a:pos x="17" y="0"/>
                    </a:cxn>
                  </a:cxnLst>
                  <a:rect l="0" t="0" r="r" b="b"/>
                  <a:pathLst>
                    <a:path w="23" h="38">
                      <a:moveTo>
                        <a:pt x="17" y="0"/>
                      </a:moveTo>
                      <a:lnTo>
                        <a:pt x="23" y="35"/>
                      </a:lnTo>
                      <a:lnTo>
                        <a:pt x="6" y="38"/>
                      </a:lnTo>
                      <a:lnTo>
                        <a:pt x="0" y="3"/>
                      </a:lnTo>
                      <a:lnTo>
                        <a:pt x="17" y="0"/>
                      </a:lnTo>
                      <a:close/>
                    </a:path>
                  </a:pathLst>
                </a:custGeom>
                <a:solidFill>
                  <a:srgbClr val="AA2E00"/>
                </a:solidFill>
                <a:ln w="9525">
                  <a:noFill/>
                  <a:round/>
                  <a:headEnd/>
                  <a:tailEnd/>
                </a:ln>
              </p:spPr>
              <p:txBody>
                <a:bodyPr/>
                <a:lstStyle/>
                <a:p>
                  <a:endParaRPr lang="en-US"/>
                </a:p>
              </p:txBody>
            </p:sp>
            <p:sp>
              <p:nvSpPr>
                <p:cNvPr id="330" name="Freeform 334">
                  <a:extLst>
                    <a:ext uri="{FF2B5EF4-FFF2-40B4-BE49-F238E27FC236}">
                      <a16:creationId xmlns:a16="http://schemas.microsoft.com/office/drawing/2014/main" id="{BA224701-AC8C-4851-BC42-06DEB29439A4}"/>
                    </a:ext>
                  </a:extLst>
                </p:cNvPr>
                <p:cNvSpPr>
                  <a:spLocks noChangeAspect="1"/>
                </p:cNvSpPr>
                <p:nvPr/>
              </p:nvSpPr>
              <p:spPr bwMode="auto">
                <a:xfrm>
                  <a:off x="1830" y="2112"/>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31" name="Freeform 335">
                  <a:extLst>
                    <a:ext uri="{FF2B5EF4-FFF2-40B4-BE49-F238E27FC236}">
                      <a16:creationId xmlns:a16="http://schemas.microsoft.com/office/drawing/2014/main" id="{578D7800-0B70-4EEE-A793-3B3A1E03A57E}"/>
                    </a:ext>
                  </a:extLst>
                </p:cNvPr>
                <p:cNvSpPr>
                  <a:spLocks noChangeAspect="1"/>
                </p:cNvSpPr>
                <p:nvPr/>
              </p:nvSpPr>
              <p:spPr bwMode="auto">
                <a:xfrm>
                  <a:off x="1833" y="2135"/>
                  <a:ext cx="6" cy="12"/>
                </a:xfrm>
                <a:custGeom>
                  <a:avLst/>
                  <a:gdLst/>
                  <a:ahLst/>
                  <a:cxnLst>
                    <a:cxn ang="0">
                      <a:pos x="17" y="0"/>
                    </a:cxn>
                    <a:cxn ang="0">
                      <a:pos x="20" y="35"/>
                    </a:cxn>
                    <a:cxn ang="0">
                      <a:pos x="3" y="36"/>
                    </a:cxn>
                    <a:cxn ang="0">
                      <a:pos x="0" y="2"/>
                    </a:cxn>
                    <a:cxn ang="0">
                      <a:pos x="17" y="0"/>
                    </a:cxn>
                  </a:cxnLst>
                  <a:rect l="0" t="0" r="r" b="b"/>
                  <a:pathLst>
                    <a:path w="20" h="36">
                      <a:moveTo>
                        <a:pt x="17" y="0"/>
                      </a:moveTo>
                      <a:lnTo>
                        <a:pt x="20" y="35"/>
                      </a:lnTo>
                      <a:lnTo>
                        <a:pt x="3" y="36"/>
                      </a:lnTo>
                      <a:lnTo>
                        <a:pt x="0" y="2"/>
                      </a:lnTo>
                      <a:lnTo>
                        <a:pt x="17" y="0"/>
                      </a:lnTo>
                      <a:close/>
                    </a:path>
                  </a:pathLst>
                </a:custGeom>
                <a:solidFill>
                  <a:srgbClr val="AA2E00"/>
                </a:solidFill>
                <a:ln w="9525">
                  <a:noFill/>
                  <a:round/>
                  <a:headEnd/>
                  <a:tailEnd/>
                </a:ln>
              </p:spPr>
              <p:txBody>
                <a:bodyPr/>
                <a:lstStyle/>
                <a:p>
                  <a:endParaRPr lang="en-US"/>
                </a:p>
              </p:txBody>
            </p:sp>
            <p:sp>
              <p:nvSpPr>
                <p:cNvPr id="332" name="Freeform 336">
                  <a:extLst>
                    <a:ext uri="{FF2B5EF4-FFF2-40B4-BE49-F238E27FC236}">
                      <a16:creationId xmlns:a16="http://schemas.microsoft.com/office/drawing/2014/main" id="{778D848D-512A-43E2-BEE2-C6E199B16A38}"/>
                    </a:ext>
                  </a:extLst>
                </p:cNvPr>
                <p:cNvSpPr>
                  <a:spLocks noChangeAspect="1"/>
                </p:cNvSpPr>
                <p:nvPr/>
              </p:nvSpPr>
              <p:spPr bwMode="auto">
                <a:xfrm>
                  <a:off x="1834" y="2158"/>
                  <a:ext cx="8" cy="13"/>
                </a:xfrm>
                <a:custGeom>
                  <a:avLst/>
                  <a:gdLst/>
                  <a:ahLst/>
                  <a:cxnLst>
                    <a:cxn ang="0">
                      <a:pos x="16" y="0"/>
                    </a:cxn>
                    <a:cxn ang="0">
                      <a:pos x="22" y="35"/>
                    </a:cxn>
                    <a:cxn ang="0">
                      <a:pos x="6" y="38"/>
                    </a:cxn>
                    <a:cxn ang="0">
                      <a:pos x="0" y="3"/>
                    </a:cxn>
                    <a:cxn ang="0">
                      <a:pos x="16" y="0"/>
                    </a:cxn>
                  </a:cxnLst>
                  <a:rect l="0" t="0" r="r" b="b"/>
                  <a:pathLst>
                    <a:path w="22" h="38">
                      <a:moveTo>
                        <a:pt x="16" y="0"/>
                      </a:moveTo>
                      <a:lnTo>
                        <a:pt x="22" y="35"/>
                      </a:lnTo>
                      <a:lnTo>
                        <a:pt x="6" y="38"/>
                      </a:lnTo>
                      <a:lnTo>
                        <a:pt x="0" y="3"/>
                      </a:lnTo>
                      <a:lnTo>
                        <a:pt x="16" y="0"/>
                      </a:lnTo>
                      <a:close/>
                    </a:path>
                  </a:pathLst>
                </a:custGeom>
                <a:solidFill>
                  <a:srgbClr val="AA2E00"/>
                </a:solidFill>
                <a:ln w="9525">
                  <a:noFill/>
                  <a:round/>
                  <a:headEnd/>
                  <a:tailEnd/>
                </a:ln>
              </p:spPr>
              <p:txBody>
                <a:bodyPr/>
                <a:lstStyle/>
                <a:p>
                  <a:endParaRPr lang="en-US"/>
                </a:p>
              </p:txBody>
            </p:sp>
            <p:sp>
              <p:nvSpPr>
                <p:cNvPr id="333" name="Freeform 337">
                  <a:extLst>
                    <a:ext uri="{FF2B5EF4-FFF2-40B4-BE49-F238E27FC236}">
                      <a16:creationId xmlns:a16="http://schemas.microsoft.com/office/drawing/2014/main" id="{69AE40D7-52CC-4B14-91AE-FECF3D847AA4}"/>
                    </a:ext>
                  </a:extLst>
                </p:cNvPr>
                <p:cNvSpPr>
                  <a:spLocks noChangeAspect="1"/>
                </p:cNvSpPr>
                <p:nvPr/>
              </p:nvSpPr>
              <p:spPr bwMode="auto">
                <a:xfrm>
                  <a:off x="1837" y="2180"/>
                  <a:ext cx="6" cy="13"/>
                </a:xfrm>
                <a:custGeom>
                  <a:avLst/>
                  <a:gdLst/>
                  <a:ahLst/>
                  <a:cxnLst>
                    <a:cxn ang="0">
                      <a:pos x="17" y="0"/>
                    </a:cxn>
                    <a:cxn ang="0">
                      <a:pos x="20" y="36"/>
                    </a:cxn>
                    <a:cxn ang="0">
                      <a:pos x="3" y="37"/>
                    </a:cxn>
                    <a:cxn ang="0">
                      <a:pos x="0" y="1"/>
                    </a:cxn>
                    <a:cxn ang="0">
                      <a:pos x="17" y="0"/>
                    </a:cxn>
                  </a:cxnLst>
                  <a:rect l="0" t="0" r="r" b="b"/>
                  <a:pathLst>
                    <a:path w="20" h="37">
                      <a:moveTo>
                        <a:pt x="17" y="0"/>
                      </a:moveTo>
                      <a:lnTo>
                        <a:pt x="20" y="36"/>
                      </a:lnTo>
                      <a:lnTo>
                        <a:pt x="3" y="37"/>
                      </a:lnTo>
                      <a:lnTo>
                        <a:pt x="0" y="1"/>
                      </a:lnTo>
                      <a:lnTo>
                        <a:pt x="17" y="0"/>
                      </a:lnTo>
                      <a:close/>
                    </a:path>
                  </a:pathLst>
                </a:custGeom>
                <a:solidFill>
                  <a:srgbClr val="AA2E00"/>
                </a:solidFill>
                <a:ln w="9525">
                  <a:noFill/>
                  <a:round/>
                  <a:headEnd/>
                  <a:tailEnd/>
                </a:ln>
              </p:spPr>
              <p:txBody>
                <a:bodyPr/>
                <a:lstStyle/>
                <a:p>
                  <a:endParaRPr lang="en-US"/>
                </a:p>
              </p:txBody>
            </p:sp>
            <p:sp>
              <p:nvSpPr>
                <p:cNvPr id="334" name="Freeform 338">
                  <a:extLst>
                    <a:ext uri="{FF2B5EF4-FFF2-40B4-BE49-F238E27FC236}">
                      <a16:creationId xmlns:a16="http://schemas.microsoft.com/office/drawing/2014/main" id="{1FAFCBDB-A9E4-468A-B857-14E2E45E244A}"/>
                    </a:ext>
                  </a:extLst>
                </p:cNvPr>
                <p:cNvSpPr>
                  <a:spLocks noChangeAspect="1"/>
                </p:cNvSpPr>
                <p:nvPr/>
              </p:nvSpPr>
              <p:spPr bwMode="auto">
                <a:xfrm>
                  <a:off x="1839" y="2204"/>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35" name="Freeform 339">
                  <a:extLst>
                    <a:ext uri="{FF2B5EF4-FFF2-40B4-BE49-F238E27FC236}">
                      <a16:creationId xmlns:a16="http://schemas.microsoft.com/office/drawing/2014/main" id="{6743CBBC-3625-450D-87DB-1A0A886F9369}"/>
                    </a:ext>
                  </a:extLst>
                </p:cNvPr>
                <p:cNvSpPr>
                  <a:spLocks noChangeAspect="1"/>
                </p:cNvSpPr>
                <p:nvPr/>
              </p:nvSpPr>
              <p:spPr bwMode="auto">
                <a:xfrm>
                  <a:off x="1841" y="2227"/>
                  <a:ext cx="7" cy="12"/>
                </a:xfrm>
                <a:custGeom>
                  <a:avLst/>
                  <a:gdLst/>
                  <a:ahLst/>
                  <a:cxnLst>
                    <a:cxn ang="0">
                      <a:pos x="17" y="0"/>
                    </a:cxn>
                    <a:cxn ang="0">
                      <a:pos x="23" y="34"/>
                    </a:cxn>
                    <a:cxn ang="0">
                      <a:pos x="6" y="37"/>
                    </a:cxn>
                    <a:cxn ang="0">
                      <a:pos x="0" y="3"/>
                    </a:cxn>
                    <a:cxn ang="0">
                      <a:pos x="17" y="0"/>
                    </a:cxn>
                  </a:cxnLst>
                  <a:rect l="0" t="0" r="r" b="b"/>
                  <a:pathLst>
                    <a:path w="23" h="37">
                      <a:moveTo>
                        <a:pt x="17" y="0"/>
                      </a:moveTo>
                      <a:lnTo>
                        <a:pt x="23" y="34"/>
                      </a:lnTo>
                      <a:lnTo>
                        <a:pt x="6" y="37"/>
                      </a:lnTo>
                      <a:lnTo>
                        <a:pt x="0" y="3"/>
                      </a:lnTo>
                      <a:lnTo>
                        <a:pt x="17" y="0"/>
                      </a:lnTo>
                      <a:close/>
                    </a:path>
                  </a:pathLst>
                </a:custGeom>
                <a:solidFill>
                  <a:srgbClr val="AA2E00"/>
                </a:solidFill>
                <a:ln w="9525">
                  <a:noFill/>
                  <a:round/>
                  <a:headEnd/>
                  <a:tailEnd/>
                </a:ln>
              </p:spPr>
              <p:txBody>
                <a:bodyPr/>
                <a:lstStyle/>
                <a:p>
                  <a:endParaRPr lang="en-US"/>
                </a:p>
              </p:txBody>
            </p:sp>
            <p:sp>
              <p:nvSpPr>
                <p:cNvPr id="336" name="Freeform 340">
                  <a:extLst>
                    <a:ext uri="{FF2B5EF4-FFF2-40B4-BE49-F238E27FC236}">
                      <a16:creationId xmlns:a16="http://schemas.microsoft.com/office/drawing/2014/main" id="{97015258-F74C-458B-90DD-FABC511E0C4A}"/>
                    </a:ext>
                  </a:extLst>
                </p:cNvPr>
                <p:cNvSpPr>
                  <a:spLocks noChangeAspect="1"/>
                </p:cNvSpPr>
                <p:nvPr/>
              </p:nvSpPr>
              <p:spPr bwMode="auto">
                <a:xfrm>
                  <a:off x="1843" y="2250"/>
                  <a:ext cx="7" cy="12"/>
                </a:xfrm>
                <a:custGeom>
                  <a:avLst/>
                  <a:gdLst/>
                  <a:ahLst/>
                  <a:cxnLst>
                    <a:cxn ang="0">
                      <a:pos x="16" y="0"/>
                    </a:cxn>
                    <a:cxn ang="0">
                      <a:pos x="19" y="34"/>
                    </a:cxn>
                    <a:cxn ang="0">
                      <a:pos x="3" y="36"/>
                    </a:cxn>
                    <a:cxn ang="0">
                      <a:pos x="0" y="1"/>
                    </a:cxn>
                    <a:cxn ang="0">
                      <a:pos x="16" y="0"/>
                    </a:cxn>
                  </a:cxnLst>
                  <a:rect l="0" t="0" r="r" b="b"/>
                  <a:pathLst>
                    <a:path w="19" h="36">
                      <a:moveTo>
                        <a:pt x="16" y="0"/>
                      </a:moveTo>
                      <a:lnTo>
                        <a:pt x="19" y="34"/>
                      </a:lnTo>
                      <a:lnTo>
                        <a:pt x="3" y="36"/>
                      </a:lnTo>
                      <a:lnTo>
                        <a:pt x="0" y="1"/>
                      </a:lnTo>
                      <a:lnTo>
                        <a:pt x="16" y="0"/>
                      </a:lnTo>
                      <a:close/>
                    </a:path>
                  </a:pathLst>
                </a:custGeom>
                <a:solidFill>
                  <a:srgbClr val="AA2E00"/>
                </a:solidFill>
                <a:ln w="9525">
                  <a:noFill/>
                  <a:round/>
                  <a:headEnd/>
                  <a:tailEnd/>
                </a:ln>
              </p:spPr>
              <p:txBody>
                <a:bodyPr/>
                <a:lstStyle/>
                <a:p>
                  <a:endParaRPr lang="en-US"/>
                </a:p>
              </p:txBody>
            </p:sp>
            <p:sp>
              <p:nvSpPr>
                <p:cNvPr id="337" name="Freeform 341">
                  <a:extLst>
                    <a:ext uri="{FF2B5EF4-FFF2-40B4-BE49-F238E27FC236}">
                      <a16:creationId xmlns:a16="http://schemas.microsoft.com/office/drawing/2014/main" id="{F1721B9B-5943-445C-85D0-4F4A01BD5D41}"/>
                    </a:ext>
                  </a:extLst>
                </p:cNvPr>
                <p:cNvSpPr>
                  <a:spLocks noChangeAspect="1"/>
                </p:cNvSpPr>
                <p:nvPr/>
              </p:nvSpPr>
              <p:spPr bwMode="auto">
                <a:xfrm>
                  <a:off x="1846" y="2272"/>
                  <a:ext cx="6" cy="12"/>
                </a:xfrm>
                <a:custGeom>
                  <a:avLst/>
                  <a:gdLst/>
                  <a:ahLst/>
                  <a:cxnLst>
                    <a:cxn ang="0">
                      <a:pos x="17" y="0"/>
                    </a:cxn>
                    <a:cxn ang="0">
                      <a:pos x="20" y="35"/>
                    </a:cxn>
                    <a:cxn ang="0">
                      <a:pos x="3" y="36"/>
                    </a:cxn>
                    <a:cxn ang="0">
                      <a:pos x="0" y="2"/>
                    </a:cxn>
                    <a:cxn ang="0">
                      <a:pos x="17" y="0"/>
                    </a:cxn>
                  </a:cxnLst>
                  <a:rect l="0" t="0" r="r" b="b"/>
                  <a:pathLst>
                    <a:path w="20" h="36">
                      <a:moveTo>
                        <a:pt x="17" y="0"/>
                      </a:moveTo>
                      <a:lnTo>
                        <a:pt x="20" y="35"/>
                      </a:lnTo>
                      <a:lnTo>
                        <a:pt x="3" y="36"/>
                      </a:lnTo>
                      <a:lnTo>
                        <a:pt x="0" y="2"/>
                      </a:lnTo>
                      <a:lnTo>
                        <a:pt x="17" y="0"/>
                      </a:lnTo>
                      <a:close/>
                    </a:path>
                  </a:pathLst>
                </a:custGeom>
                <a:solidFill>
                  <a:srgbClr val="AA2E00"/>
                </a:solidFill>
                <a:ln w="9525">
                  <a:noFill/>
                  <a:round/>
                  <a:headEnd/>
                  <a:tailEnd/>
                </a:ln>
              </p:spPr>
              <p:txBody>
                <a:bodyPr/>
                <a:lstStyle/>
                <a:p>
                  <a:endParaRPr lang="en-US"/>
                </a:p>
              </p:txBody>
            </p:sp>
            <p:sp>
              <p:nvSpPr>
                <p:cNvPr id="338" name="Freeform 342">
                  <a:extLst>
                    <a:ext uri="{FF2B5EF4-FFF2-40B4-BE49-F238E27FC236}">
                      <a16:creationId xmlns:a16="http://schemas.microsoft.com/office/drawing/2014/main" id="{3AF865E0-A67C-4AB7-89E6-5E9681856F3D}"/>
                    </a:ext>
                  </a:extLst>
                </p:cNvPr>
                <p:cNvSpPr>
                  <a:spLocks noChangeAspect="1"/>
                </p:cNvSpPr>
                <p:nvPr/>
              </p:nvSpPr>
              <p:spPr bwMode="auto">
                <a:xfrm>
                  <a:off x="1847" y="2296"/>
                  <a:ext cx="7" cy="12"/>
                </a:xfrm>
                <a:custGeom>
                  <a:avLst/>
                  <a:gdLst/>
                  <a:ahLst/>
                  <a:cxnLst>
                    <a:cxn ang="0">
                      <a:pos x="16" y="0"/>
                    </a:cxn>
                    <a:cxn ang="0">
                      <a:pos x="21" y="34"/>
                    </a:cxn>
                    <a:cxn ang="0">
                      <a:pos x="4" y="36"/>
                    </a:cxn>
                    <a:cxn ang="0">
                      <a:pos x="0" y="1"/>
                    </a:cxn>
                    <a:cxn ang="0">
                      <a:pos x="16" y="0"/>
                    </a:cxn>
                  </a:cxnLst>
                  <a:rect l="0" t="0" r="r" b="b"/>
                  <a:pathLst>
                    <a:path w="21" h="36">
                      <a:moveTo>
                        <a:pt x="16" y="0"/>
                      </a:moveTo>
                      <a:lnTo>
                        <a:pt x="21" y="34"/>
                      </a:lnTo>
                      <a:lnTo>
                        <a:pt x="4" y="36"/>
                      </a:lnTo>
                      <a:lnTo>
                        <a:pt x="0" y="1"/>
                      </a:lnTo>
                      <a:lnTo>
                        <a:pt x="16" y="0"/>
                      </a:lnTo>
                      <a:close/>
                    </a:path>
                  </a:pathLst>
                </a:custGeom>
                <a:solidFill>
                  <a:srgbClr val="AA2E00"/>
                </a:solidFill>
                <a:ln w="9525">
                  <a:noFill/>
                  <a:round/>
                  <a:headEnd/>
                  <a:tailEnd/>
                </a:ln>
              </p:spPr>
              <p:txBody>
                <a:bodyPr/>
                <a:lstStyle/>
                <a:p>
                  <a:endParaRPr lang="en-US"/>
                </a:p>
              </p:txBody>
            </p:sp>
            <p:sp>
              <p:nvSpPr>
                <p:cNvPr id="339" name="Freeform 343">
                  <a:extLst>
                    <a:ext uri="{FF2B5EF4-FFF2-40B4-BE49-F238E27FC236}">
                      <a16:creationId xmlns:a16="http://schemas.microsoft.com/office/drawing/2014/main" id="{E97CB449-ED3B-4C00-8428-3A2335FD4AA2}"/>
                    </a:ext>
                  </a:extLst>
                </p:cNvPr>
                <p:cNvSpPr>
                  <a:spLocks noChangeAspect="1"/>
                </p:cNvSpPr>
                <p:nvPr/>
              </p:nvSpPr>
              <p:spPr bwMode="auto">
                <a:xfrm>
                  <a:off x="1850" y="2319"/>
                  <a:ext cx="6" cy="12"/>
                </a:xfrm>
                <a:custGeom>
                  <a:avLst/>
                  <a:gdLst/>
                  <a:ahLst/>
                  <a:cxnLst>
                    <a:cxn ang="0">
                      <a:pos x="17" y="0"/>
                    </a:cxn>
                    <a:cxn ang="0">
                      <a:pos x="20" y="35"/>
                    </a:cxn>
                    <a:cxn ang="0">
                      <a:pos x="3" y="36"/>
                    </a:cxn>
                    <a:cxn ang="0">
                      <a:pos x="0" y="2"/>
                    </a:cxn>
                    <a:cxn ang="0">
                      <a:pos x="17" y="0"/>
                    </a:cxn>
                  </a:cxnLst>
                  <a:rect l="0" t="0" r="r" b="b"/>
                  <a:pathLst>
                    <a:path w="20" h="36">
                      <a:moveTo>
                        <a:pt x="17" y="0"/>
                      </a:moveTo>
                      <a:lnTo>
                        <a:pt x="20" y="35"/>
                      </a:lnTo>
                      <a:lnTo>
                        <a:pt x="3" y="36"/>
                      </a:lnTo>
                      <a:lnTo>
                        <a:pt x="0" y="2"/>
                      </a:lnTo>
                      <a:lnTo>
                        <a:pt x="17" y="0"/>
                      </a:lnTo>
                      <a:close/>
                    </a:path>
                  </a:pathLst>
                </a:custGeom>
                <a:solidFill>
                  <a:srgbClr val="AA2E00"/>
                </a:solidFill>
                <a:ln w="9525">
                  <a:noFill/>
                  <a:round/>
                  <a:headEnd/>
                  <a:tailEnd/>
                </a:ln>
              </p:spPr>
              <p:txBody>
                <a:bodyPr/>
                <a:lstStyle/>
                <a:p>
                  <a:endParaRPr lang="en-US"/>
                </a:p>
              </p:txBody>
            </p:sp>
            <p:sp>
              <p:nvSpPr>
                <p:cNvPr id="340" name="Freeform 344">
                  <a:extLst>
                    <a:ext uri="{FF2B5EF4-FFF2-40B4-BE49-F238E27FC236}">
                      <a16:creationId xmlns:a16="http://schemas.microsoft.com/office/drawing/2014/main" id="{E87A63EA-5CE2-4E35-B6B0-A2118AEEBD49}"/>
                    </a:ext>
                  </a:extLst>
                </p:cNvPr>
                <p:cNvSpPr>
                  <a:spLocks noChangeAspect="1"/>
                </p:cNvSpPr>
                <p:nvPr/>
              </p:nvSpPr>
              <p:spPr bwMode="auto">
                <a:xfrm>
                  <a:off x="1852" y="2342"/>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41" name="Freeform 345">
                  <a:extLst>
                    <a:ext uri="{FF2B5EF4-FFF2-40B4-BE49-F238E27FC236}">
                      <a16:creationId xmlns:a16="http://schemas.microsoft.com/office/drawing/2014/main" id="{9B8C7F43-CE59-4FF9-A74C-B742328A968D}"/>
                    </a:ext>
                  </a:extLst>
                </p:cNvPr>
                <p:cNvSpPr>
                  <a:spLocks noChangeAspect="1"/>
                </p:cNvSpPr>
                <p:nvPr/>
              </p:nvSpPr>
              <p:spPr bwMode="auto">
                <a:xfrm>
                  <a:off x="1854" y="2364"/>
                  <a:ext cx="7" cy="12"/>
                </a:xfrm>
                <a:custGeom>
                  <a:avLst/>
                  <a:gdLst/>
                  <a:ahLst/>
                  <a:cxnLst>
                    <a:cxn ang="0">
                      <a:pos x="17" y="0"/>
                    </a:cxn>
                    <a:cxn ang="0">
                      <a:pos x="21" y="35"/>
                    </a:cxn>
                    <a:cxn ang="0">
                      <a:pos x="5" y="36"/>
                    </a:cxn>
                    <a:cxn ang="0">
                      <a:pos x="0" y="2"/>
                    </a:cxn>
                    <a:cxn ang="0">
                      <a:pos x="17" y="0"/>
                    </a:cxn>
                  </a:cxnLst>
                  <a:rect l="0" t="0" r="r" b="b"/>
                  <a:pathLst>
                    <a:path w="21" h="36">
                      <a:moveTo>
                        <a:pt x="17" y="0"/>
                      </a:moveTo>
                      <a:lnTo>
                        <a:pt x="21" y="35"/>
                      </a:lnTo>
                      <a:lnTo>
                        <a:pt x="5" y="36"/>
                      </a:lnTo>
                      <a:lnTo>
                        <a:pt x="0" y="2"/>
                      </a:lnTo>
                      <a:lnTo>
                        <a:pt x="17" y="0"/>
                      </a:lnTo>
                      <a:close/>
                    </a:path>
                  </a:pathLst>
                </a:custGeom>
                <a:solidFill>
                  <a:srgbClr val="AA2E00"/>
                </a:solidFill>
                <a:ln w="9525">
                  <a:noFill/>
                  <a:round/>
                  <a:headEnd/>
                  <a:tailEnd/>
                </a:ln>
              </p:spPr>
              <p:txBody>
                <a:bodyPr/>
                <a:lstStyle/>
                <a:p>
                  <a:endParaRPr lang="en-US"/>
                </a:p>
              </p:txBody>
            </p:sp>
            <p:sp>
              <p:nvSpPr>
                <p:cNvPr id="342" name="Freeform 346">
                  <a:extLst>
                    <a:ext uri="{FF2B5EF4-FFF2-40B4-BE49-F238E27FC236}">
                      <a16:creationId xmlns:a16="http://schemas.microsoft.com/office/drawing/2014/main" id="{C6AAB875-1D52-4226-90B0-E8A2A3663054}"/>
                    </a:ext>
                  </a:extLst>
                </p:cNvPr>
                <p:cNvSpPr>
                  <a:spLocks noChangeAspect="1"/>
                </p:cNvSpPr>
                <p:nvPr/>
              </p:nvSpPr>
              <p:spPr bwMode="auto">
                <a:xfrm>
                  <a:off x="1856" y="2387"/>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43" name="Freeform 347">
                  <a:extLst>
                    <a:ext uri="{FF2B5EF4-FFF2-40B4-BE49-F238E27FC236}">
                      <a16:creationId xmlns:a16="http://schemas.microsoft.com/office/drawing/2014/main" id="{D7A004E3-317B-498B-9554-DBCCDA938580}"/>
                    </a:ext>
                  </a:extLst>
                </p:cNvPr>
                <p:cNvSpPr>
                  <a:spLocks noChangeAspect="1"/>
                </p:cNvSpPr>
                <p:nvPr/>
              </p:nvSpPr>
              <p:spPr bwMode="auto">
                <a:xfrm>
                  <a:off x="1859" y="2410"/>
                  <a:ext cx="6" cy="12"/>
                </a:xfrm>
                <a:custGeom>
                  <a:avLst/>
                  <a:gdLst/>
                  <a:ahLst/>
                  <a:cxnLst>
                    <a:cxn ang="0">
                      <a:pos x="17" y="0"/>
                    </a:cxn>
                    <a:cxn ang="0">
                      <a:pos x="20" y="34"/>
                    </a:cxn>
                    <a:cxn ang="0">
                      <a:pos x="3" y="36"/>
                    </a:cxn>
                    <a:cxn ang="0">
                      <a:pos x="0" y="1"/>
                    </a:cxn>
                    <a:cxn ang="0">
                      <a:pos x="17" y="0"/>
                    </a:cxn>
                  </a:cxnLst>
                  <a:rect l="0" t="0" r="r" b="b"/>
                  <a:pathLst>
                    <a:path w="20" h="36">
                      <a:moveTo>
                        <a:pt x="17" y="0"/>
                      </a:moveTo>
                      <a:lnTo>
                        <a:pt x="20" y="34"/>
                      </a:lnTo>
                      <a:lnTo>
                        <a:pt x="3" y="36"/>
                      </a:lnTo>
                      <a:lnTo>
                        <a:pt x="0" y="1"/>
                      </a:lnTo>
                      <a:lnTo>
                        <a:pt x="17" y="0"/>
                      </a:lnTo>
                      <a:close/>
                    </a:path>
                  </a:pathLst>
                </a:custGeom>
                <a:solidFill>
                  <a:srgbClr val="AA2E00"/>
                </a:solidFill>
                <a:ln w="9525">
                  <a:noFill/>
                  <a:round/>
                  <a:headEnd/>
                  <a:tailEnd/>
                </a:ln>
              </p:spPr>
              <p:txBody>
                <a:bodyPr/>
                <a:lstStyle/>
                <a:p>
                  <a:endParaRPr lang="en-US"/>
                </a:p>
              </p:txBody>
            </p:sp>
            <p:sp>
              <p:nvSpPr>
                <p:cNvPr id="344" name="Freeform 348">
                  <a:extLst>
                    <a:ext uri="{FF2B5EF4-FFF2-40B4-BE49-F238E27FC236}">
                      <a16:creationId xmlns:a16="http://schemas.microsoft.com/office/drawing/2014/main" id="{A1F5DFA2-1A0E-4ABC-B00D-33642BD4AA59}"/>
                    </a:ext>
                  </a:extLst>
                </p:cNvPr>
                <p:cNvSpPr>
                  <a:spLocks noChangeAspect="1"/>
                </p:cNvSpPr>
                <p:nvPr/>
              </p:nvSpPr>
              <p:spPr bwMode="auto">
                <a:xfrm>
                  <a:off x="1860" y="2433"/>
                  <a:ext cx="7" cy="12"/>
                </a:xfrm>
                <a:custGeom>
                  <a:avLst/>
                  <a:gdLst/>
                  <a:ahLst/>
                  <a:cxnLst>
                    <a:cxn ang="0">
                      <a:pos x="16" y="0"/>
                    </a:cxn>
                    <a:cxn ang="0">
                      <a:pos x="21" y="34"/>
                    </a:cxn>
                    <a:cxn ang="0">
                      <a:pos x="4" y="36"/>
                    </a:cxn>
                    <a:cxn ang="0">
                      <a:pos x="0" y="1"/>
                    </a:cxn>
                    <a:cxn ang="0">
                      <a:pos x="16" y="0"/>
                    </a:cxn>
                  </a:cxnLst>
                  <a:rect l="0" t="0" r="r" b="b"/>
                  <a:pathLst>
                    <a:path w="21" h="36">
                      <a:moveTo>
                        <a:pt x="16" y="0"/>
                      </a:moveTo>
                      <a:lnTo>
                        <a:pt x="21" y="34"/>
                      </a:lnTo>
                      <a:lnTo>
                        <a:pt x="4" y="36"/>
                      </a:lnTo>
                      <a:lnTo>
                        <a:pt x="0" y="1"/>
                      </a:lnTo>
                      <a:lnTo>
                        <a:pt x="16" y="0"/>
                      </a:lnTo>
                      <a:close/>
                    </a:path>
                  </a:pathLst>
                </a:custGeom>
                <a:solidFill>
                  <a:srgbClr val="AA2E00"/>
                </a:solidFill>
                <a:ln w="9525">
                  <a:noFill/>
                  <a:round/>
                  <a:headEnd/>
                  <a:tailEnd/>
                </a:ln>
              </p:spPr>
              <p:txBody>
                <a:bodyPr/>
                <a:lstStyle/>
                <a:p>
                  <a:endParaRPr lang="en-US"/>
                </a:p>
              </p:txBody>
            </p:sp>
            <p:sp>
              <p:nvSpPr>
                <p:cNvPr id="345" name="Freeform 349">
                  <a:extLst>
                    <a:ext uri="{FF2B5EF4-FFF2-40B4-BE49-F238E27FC236}">
                      <a16:creationId xmlns:a16="http://schemas.microsoft.com/office/drawing/2014/main" id="{239EC3E5-9DA2-4829-B3D4-0C16C1162222}"/>
                    </a:ext>
                  </a:extLst>
                </p:cNvPr>
                <p:cNvSpPr>
                  <a:spLocks noChangeAspect="1"/>
                </p:cNvSpPr>
                <p:nvPr/>
              </p:nvSpPr>
              <p:spPr bwMode="auto">
                <a:xfrm>
                  <a:off x="1863" y="2456"/>
                  <a:ext cx="6" cy="12"/>
                </a:xfrm>
                <a:custGeom>
                  <a:avLst/>
                  <a:gdLst/>
                  <a:ahLst/>
                  <a:cxnLst>
                    <a:cxn ang="0">
                      <a:pos x="17" y="0"/>
                    </a:cxn>
                    <a:cxn ang="0">
                      <a:pos x="20" y="36"/>
                    </a:cxn>
                    <a:cxn ang="0">
                      <a:pos x="3" y="38"/>
                    </a:cxn>
                    <a:cxn ang="0">
                      <a:pos x="0" y="2"/>
                    </a:cxn>
                    <a:cxn ang="0">
                      <a:pos x="17" y="0"/>
                    </a:cxn>
                  </a:cxnLst>
                  <a:rect l="0" t="0" r="r" b="b"/>
                  <a:pathLst>
                    <a:path w="20" h="38">
                      <a:moveTo>
                        <a:pt x="17" y="0"/>
                      </a:moveTo>
                      <a:lnTo>
                        <a:pt x="20" y="36"/>
                      </a:lnTo>
                      <a:lnTo>
                        <a:pt x="3" y="38"/>
                      </a:lnTo>
                      <a:lnTo>
                        <a:pt x="0" y="2"/>
                      </a:lnTo>
                      <a:lnTo>
                        <a:pt x="17" y="0"/>
                      </a:lnTo>
                      <a:close/>
                    </a:path>
                  </a:pathLst>
                </a:custGeom>
                <a:solidFill>
                  <a:srgbClr val="AA2E00"/>
                </a:solidFill>
                <a:ln w="9525">
                  <a:noFill/>
                  <a:round/>
                  <a:headEnd/>
                  <a:tailEnd/>
                </a:ln>
              </p:spPr>
              <p:txBody>
                <a:bodyPr/>
                <a:lstStyle/>
                <a:p>
                  <a:endParaRPr lang="en-US"/>
                </a:p>
              </p:txBody>
            </p:sp>
            <p:sp>
              <p:nvSpPr>
                <p:cNvPr id="346" name="Freeform 350">
                  <a:extLst>
                    <a:ext uri="{FF2B5EF4-FFF2-40B4-BE49-F238E27FC236}">
                      <a16:creationId xmlns:a16="http://schemas.microsoft.com/office/drawing/2014/main" id="{53596513-987D-4E23-B122-708A7048A41E}"/>
                    </a:ext>
                  </a:extLst>
                </p:cNvPr>
                <p:cNvSpPr>
                  <a:spLocks noChangeAspect="1"/>
                </p:cNvSpPr>
                <p:nvPr/>
              </p:nvSpPr>
              <p:spPr bwMode="auto">
                <a:xfrm>
                  <a:off x="1865" y="2480"/>
                  <a:ext cx="6" cy="11"/>
                </a:xfrm>
                <a:custGeom>
                  <a:avLst/>
                  <a:gdLst/>
                  <a:ahLst/>
                  <a:cxnLst>
                    <a:cxn ang="0">
                      <a:pos x="16" y="0"/>
                    </a:cxn>
                    <a:cxn ang="0">
                      <a:pos x="18" y="35"/>
                    </a:cxn>
                    <a:cxn ang="0">
                      <a:pos x="1" y="35"/>
                    </a:cxn>
                    <a:cxn ang="0">
                      <a:pos x="0" y="0"/>
                    </a:cxn>
                    <a:cxn ang="0">
                      <a:pos x="16" y="0"/>
                    </a:cxn>
                  </a:cxnLst>
                  <a:rect l="0" t="0" r="r" b="b"/>
                  <a:pathLst>
                    <a:path w="18" h="35">
                      <a:moveTo>
                        <a:pt x="16" y="0"/>
                      </a:moveTo>
                      <a:lnTo>
                        <a:pt x="18" y="35"/>
                      </a:lnTo>
                      <a:lnTo>
                        <a:pt x="1" y="35"/>
                      </a:lnTo>
                      <a:lnTo>
                        <a:pt x="0" y="0"/>
                      </a:lnTo>
                      <a:lnTo>
                        <a:pt x="16" y="0"/>
                      </a:lnTo>
                      <a:close/>
                    </a:path>
                  </a:pathLst>
                </a:custGeom>
                <a:solidFill>
                  <a:srgbClr val="AA2E00"/>
                </a:solidFill>
                <a:ln w="9525">
                  <a:noFill/>
                  <a:round/>
                  <a:headEnd/>
                  <a:tailEnd/>
                </a:ln>
              </p:spPr>
              <p:txBody>
                <a:bodyPr/>
                <a:lstStyle/>
                <a:p>
                  <a:endParaRPr lang="en-US"/>
                </a:p>
              </p:txBody>
            </p:sp>
            <p:sp>
              <p:nvSpPr>
                <p:cNvPr id="347" name="Freeform 351">
                  <a:extLst>
                    <a:ext uri="{FF2B5EF4-FFF2-40B4-BE49-F238E27FC236}">
                      <a16:creationId xmlns:a16="http://schemas.microsoft.com/office/drawing/2014/main" id="{E295EAC8-3EAE-44B5-85E2-DA29EC4DB8D0}"/>
                    </a:ext>
                  </a:extLst>
                </p:cNvPr>
                <p:cNvSpPr>
                  <a:spLocks noChangeAspect="1"/>
                </p:cNvSpPr>
                <p:nvPr/>
              </p:nvSpPr>
              <p:spPr bwMode="auto">
                <a:xfrm>
                  <a:off x="1867" y="2502"/>
                  <a:ext cx="7" cy="12"/>
                </a:xfrm>
                <a:custGeom>
                  <a:avLst/>
                  <a:gdLst/>
                  <a:ahLst/>
                  <a:cxnLst>
                    <a:cxn ang="0">
                      <a:pos x="17" y="0"/>
                    </a:cxn>
                    <a:cxn ang="0">
                      <a:pos x="21" y="35"/>
                    </a:cxn>
                    <a:cxn ang="0">
                      <a:pos x="5" y="36"/>
                    </a:cxn>
                    <a:cxn ang="0">
                      <a:pos x="0" y="2"/>
                    </a:cxn>
                    <a:cxn ang="0">
                      <a:pos x="17" y="0"/>
                    </a:cxn>
                  </a:cxnLst>
                  <a:rect l="0" t="0" r="r" b="b"/>
                  <a:pathLst>
                    <a:path w="21" h="36">
                      <a:moveTo>
                        <a:pt x="17" y="0"/>
                      </a:moveTo>
                      <a:lnTo>
                        <a:pt x="21" y="35"/>
                      </a:lnTo>
                      <a:lnTo>
                        <a:pt x="5" y="36"/>
                      </a:lnTo>
                      <a:lnTo>
                        <a:pt x="0" y="2"/>
                      </a:lnTo>
                      <a:lnTo>
                        <a:pt x="17" y="0"/>
                      </a:lnTo>
                      <a:close/>
                    </a:path>
                  </a:pathLst>
                </a:custGeom>
                <a:solidFill>
                  <a:srgbClr val="AA2E00"/>
                </a:solidFill>
                <a:ln w="9525">
                  <a:noFill/>
                  <a:round/>
                  <a:headEnd/>
                  <a:tailEnd/>
                </a:ln>
              </p:spPr>
              <p:txBody>
                <a:bodyPr/>
                <a:lstStyle/>
                <a:p>
                  <a:endParaRPr lang="en-US"/>
                </a:p>
              </p:txBody>
            </p:sp>
            <p:sp>
              <p:nvSpPr>
                <p:cNvPr id="348" name="Freeform 352">
                  <a:extLst>
                    <a:ext uri="{FF2B5EF4-FFF2-40B4-BE49-F238E27FC236}">
                      <a16:creationId xmlns:a16="http://schemas.microsoft.com/office/drawing/2014/main" id="{11C9DBF2-6D65-4854-8278-3E22CF5FC5D2}"/>
                    </a:ext>
                  </a:extLst>
                </p:cNvPr>
                <p:cNvSpPr>
                  <a:spLocks noChangeAspect="1"/>
                </p:cNvSpPr>
                <p:nvPr/>
              </p:nvSpPr>
              <p:spPr bwMode="auto">
                <a:xfrm>
                  <a:off x="1869" y="2525"/>
                  <a:ext cx="7" cy="12"/>
                </a:xfrm>
                <a:custGeom>
                  <a:avLst/>
                  <a:gdLst/>
                  <a:ahLst/>
                  <a:cxnLst>
                    <a:cxn ang="0">
                      <a:pos x="16" y="0"/>
                    </a:cxn>
                    <a:cxn ang="0">
                      <a:pos x="19" y="35"/>
                    </a:cxn>
                    <a:cxn ang="0">
                      <a:pos x="3" y="36"/>
                    </a:cxn>
                    <a:cxn ang="0">
                      <a:pos x="0" y="2"/>
                    </a:cxn>
                    <a:cxn ang="0">
                      <a:pos x="16" y="0"/>
                    </a:cxn>
                  </a:cxnLst>
                  <a:rect l="0" t="0" r="r" b="b"/>
                  <a:pathLst>
                    <a:path w="19" h="36">
                      <a:moveTo>
                        <a:pt x="16" y="0"/>
                      </a:moveTo>
                      <a:lnTo>
                        <a:pt x="19" y="35"/>
                      </a:lnTo>
                      <a:lnTo>
                        <a:pt x="3" y="36"/>
                      </a:lnTo>
                      <a:lnTo>
                        <a:pt x="0" y="2"/>
                      </a:lnTo>
                      <a:lnTo>
                        <a:pt x="16" y="0"/>
                      </a:lnTo>
                      <a:close/>
                    </a:path>
                  </a:pathLst>
                </a:custGeom>
                <a:solidFill>
                  <a:srgbClr val="AA2E00"/>
                </a:solidFill>
                <a:ln w="9525">
                  <a:noFill/>
                  <a:round/>
                  <a:headEnd/>
                  <a:tailEnd/>
                </a:ln>
              </p:spPr>
              <p:txBody>
                <a:bodyPr/>
                <a:lstStyle/>
                <a:p>
                  <a:endParaRPr lang="en-US"/>
                </a:p>
              </p:txBody>
            </p:sp>
            <p:sp>
              <p:nvSpPr>
                <p:cNvPr id="349" name="Freeform 353">
                  <a:extLst>
                    <a:ext uri="{FF2B5EF4-FFF2-40B4-BE49-F238E27FC236}">
                      <a16:creationId xmlns:a16="http://schemas.microsoft.com/office/drawing/2014/main" id="{9296D891-08D5-46DF-88C2-18711A9498E6}"/>
                    </a:ext>
                  </a:extLst>
                </p:cNvPr>
                <p:cNvSpPr>
                  <a:spLocks noChangeAspect="1"/>
                </p:cNvSpPr>
                <p:nvPr/>
              </p:nvSpPr>
              <p:spPr bwMode="auto">
                <a:xfrm>
                  <a:off x="1872" y="2548"/>
                  <a:ext cx="6" cy="11"/>
                </a:xfrm>
                <a:custGeom>
                  <a:avLst/>
                  <a:gdLst/>
                  <a:ahLst/>
                  <a:cxnLst>
                    <a:cxn ang="0">
                      <a:pos x="17" y="0"/>
                    </a:cxn>
                    <a:cxn ang="0">
                      <a:pos x="18" y="34"/>
                    </a:cxn>
                    <a:cxn ang="0">
                      <a:pos x="2" y="34"/>
                    </a:cxn>
                    <a:cxn ang="0">
                      <a:pos x="0" y="0"/>
                    </a:cxn>
                    <a:cxn ang="0">
                      <a:pos x="17" y="0"/>
                    </a:cxn>
                  </a:cxnLst>
                  <a:rect l="0" t="0" r="r" b="b"/>
                  <a:pathLst>
                    <a:path w="18" h="34">
                      <a:moveTo>
                        <a:pt x="17" y="0"/>
                      </a:moveTo>
                      <a:lnTo>
                        <a:pt x="18" y="34"/>
                      </a:lnTo>
                      <a:lnTo>
                        <a:pt x="2" y="34"/>
                      </a:lnTo>
                      <a:lnTo>
                        <a:pt x="0" y="0"/>
                      </a:lnTo>
                      <a:lnTo>
                        <a:pt x="17" y="0"/>
                      </a:lnTo>
                      <a:close/>
                    </a:path>
                  </a:pathLst>
                </a:custGeom>
                <a:solidFill>
                  <a:srgbClr val="AA2E00"/>
                </a:solidFill>
                <a:ln w="9525">
                  <a:noFill/>
                  <a:round/>
                  <a:headEnd/>
                  <a:tailEnd/>
                </a:ln>
              </p:spPr>
              <p:txBody>
                <a:bodyPr/>
                <a:lstStyle/>
                <a:p>
                  <a:endParaRPr lang="en-US"/>
                </a:p>
              </p:txBody>
            </p:sp>
            <p:sp>
              <p:nvSpPr>
                <p:cNvPr id="350" name="Freeform 354">
                  <a:extLst>
                    <a:ext uri="{FF2B5EF4-FFF2-40B4-BE49-F238E27FC236}">
                      <a16:creationId xmlns:a16="http://schemas.microsoft.com/office/drawing/2014/main" id="{487A2CC1-CFA4-430F-AF79-6397D4FB5C76}"/>
                    </a:ext>
                  </a:extLst>
                </p:cNvPr>
                <p:cNvSpPr>
                  <a:spLocks noChangeAspect="1"/>
                </p:cNvSpPr>
                <p:nvPr/>
              </p:nvSpPr>
              <p:spPr bwMode="auto">
                <a:xfrm>
                  <a:off x="1873" y="2570"/>
                  <a:ext cx="7" cy="12"/>
                </a:xfrm>
                <a:custGeom>
                  <a:avLst/>
                  <a:gdLst/>
                  <a:ahLst/>
                  <a:cxnLst>
                    <a:cxn ang="0">
                      <a:pos x="16" y="0"/>
                    </a:cxn>
                    <a:cxn ang="0">
                      <a:pos x="21" y="35"/>
                    </a:cxn>
                    <a:cxn ang="0">
                      <a:pos x="4" y="36"/>
                    </a:cxn>
                    <a:cxn ang="0">
                      <a:pos x="0" y="2"/>
                    </a:cxn>
                    <a:cxn ang="0">
                      <a:pos x="16" y="0"/>
                    </a:cxn>
                  </a:cxnLst>
                  <a:rect l="0" t="0" r="r" b="b"/>
                  <a:pathLst>
                    <a:path w="21" h="36">
                      <a:moveTo>
                        <a:pt x="16" y="0"/>
                      </a:moveTo>
                      <a:lnTo>
                        <a:pt x="21" y="35"/>
                      </a:lnTo>
                      <a:lnTo>
                        <a:pt x="4" y="36"/>
                      </a:lnTo>
                      <a:lnTo>
                        <a:pt x="0" y="2"/>
                      </a:lnTo>
                      <a:lnTo>
                        <a:pt x="16" y="0"/>
                      </a:lnTo>
                      <a:close/>
                    </a:path>
                  </a:pathLst>
                </a:custGeom>
                <a:solidFill>
                  <a:srgbClr val="AA2E00"/>
                </a:solidFill>
                <a:ln w="9525">
                  <a:noFill/>
                  <a:round/>
                  <a:headEnd/>
                  <a:tailEnd/>
                </a:ln>
              </p:spPr>
              <p:txBody>
                <a:bodyPr/>
                <a:lstStyle/>
                <a:p>
                  <a:endParaRPr lang="en-US"/>
                </a:p>
              </p:txBody>
            </p:sp>
            <p:sp>
              <p:nvSpPr>
                <p:cNvPr id="351" name="Freeform 355">
                  <a:extLst>
                    <a:ext uri="{FF2B5EF4-FFF2-40B4-BE49-F238E27FC236}">
                      <a16:creationId xmlns:a16="http://schemas.microsoft.com/office/drawing/2014/main" id="{26627ED0-B71A-41AA-9C70-72C1BFDC486D}"/>
                    </a:ext>
                  </a:extLst>
                </p:cNvPr>
                <p:cNvSpPr>
                  <a:spLocks noChangeAspect="1"/>
                </p:cNvSpPr>
                <p:nvPr/>
              </p:nvSpPr>
              <p:spPr bwMode="auto">
                <a:xfrm>
                  <a:off x="1876" y="2593"/>
                  <a:ext cx="6" cy="12"/>
                </a:xfrm>
                <a:custGeom>
                  <a:avLst/>
                  <a:gdLst/>
                  <a:ahLst/>
                  <a:cxnLst>
                    <a:cxn ang="0">
                      <a:pos x="17" y="0"/>
                    </a:cxn>
                    <a:cxn ang="0">
                      <a:pos x="20" y="34"/>
                    </a:cxn>
                    <a:cxn ang="0">
                      <a:pos x="3" y="36"/>
                    </a:cxn>
                    <a:cxn ang="0">
                      <a:pos x="0" y="1"/>
                    </a:cxn>
                    <a:cxn ang="0">
                      <a:pos x="17" y="0"/>
                    </a:cxn>
                  </a:cxnLst>
                  <a:rect l="0" t="0" r="r" b="b"/>
                  <a:pathLst>
                    <a:path w="20" h="36">
                      <a:moveTo>
                        <a:pt x="17" y="0"/>
                      </a:moveTo>
                      <a:lnTo>
                        <a:pt x="20" y="34"/>
                      </a:lnTo>
                      <a:lnTo>
                        <a:pt x="3" y="36"/>
                      </a:lnTo>
                      <a:lnTo>
                        <a:pt x="0" y="1"/>
                      </a:lnTo>
                      <a:lnTo>
                        <a:pt x="17" y="0"/>
                      </a:lnTo>
                      <a:close/>
                    </a:path>
                  </a:pathLst>
                </a:custGeom>
                <a:solidFill>
                  <a:srgbClr val="AA2E00"/>
                </a:solidFill>
                <a:ln w="9525">
                  <a:noFill/>
                  <a:round/>
                  <a:headEnd/>
                  <a:tailEnd/>
                </a:ln>
              </p:spPr>
              <p:txBody>
                <a:bodyPr/>
                <a:lstStyle/>
                <a:p>
                  <a:endParaRPr lang="en-US"/>
                </a:p>
              </p:txBody>
            </p:sp>
            <p:sp>
              <p:nvSpPr>
                <p:cNvPr id="352" name="Freeform 356">
                  <a:extLst>
                    <a:ext uri="{FF2B5EF4-FFF2-40B4-BE49-F238E27FC236}">
                      <a16:creationId xmlns:a16="http://schemas.microsoft.com/office/drawing/2014/main" id="{358CB292-CD95-413B-9BF3-9321FC3A41F6}"/>
                    </a:ext>
                  </a:extLst>
                </p:cNvPr>
                <p:cNvSpPr>
                  <a:spLocks noChangeAspect="1"/>
                </p:cNvSpPr>
                <p:nvPr/>
              </p:nvSpPr>
              <p:spPr bwMode="auto">
                <a:xfrm>
                  <a:off x="1878" y="2617"/>
                  <a:ext cx="6" cy="11"/>
                </a:xfrm>
                <a:custGeom>
                  <a:avLst/>
                  <a:gdLst/>
                  <a:ahLst/>
                  <a:cxnLst>
                    <a:cxn ang="0">
                      <a:pos x="16" y="0"/>
                    </a:cxn>
                    <a:cxn ang="0">
                      <a:pos x="18" y="35"/>
                    </a:cxn>
                    <a:cxn ang="0">
                      <a:pos x="1" y="35"/>
                    </a:cxn>
                    <a:cxn ang="0">
                      <a:pos x="0" y="0"/>
                    </a:cxn>
                    <a:cxn ang="0">
                      <a:pos x="16" y="0"/>
                    </a:cxn>
                  </a:cxnLst>
                  <a:rect l="0" t="0" r="r" b="b"/>
                  <a:pathLst>
                    <a:path w="18" h="35">
                      <a:moveTo>
                        <a:pt x="16" y="0"/>
                      </a:moveTo>
                      <a:lnTo>
                        <a:pt x="18" y="35"/>
                      </a:lnTo>
                      <a:lnTo>
                        <a:pt x="1" y="35"/>
                      </a:lnTo>
                      <a:lnTo>
                        <a:pt x="0" y="0"/>
                      </a:lnTo>
                      <a:lnTo>
                        <a:pt x="16" y="0"/>
                      </a:lnTo>
                      <a:close/>
                    </a:path>
                  </a:pathLst>
                </a:custGeom>
                <a:solidFill>
                  <a:srgbClr val="AA2E00"/>
                </a:solidFill>
                <a:ln w="9525">
                  <a:noFill/>
                  <a:round/>
                  <a:headEnd/>
                  <a:tailEnd/>
                </a:ln>
              </p:spPr>
              <p:txBody>
                <a:bodyPr/>
                <a:lstStyle/>
                <a:p>
                  <a:endParaRPr lang="en-US"/>
                </a:p>
              </p:txBody>
            </p:sp>
            <p:sp>
              <p:nvSpPr>
                <p:cNvPr id="353" name="Freeform 357">
                  <a:extLst>
                    <a:ext uri="{FF2B5EF4-FFF2-40B4-BE49-F238E27FC236}">
                      <a16:creationId xmlns:a16="http://schemas.microsoft.com/office/drawing/2014/main" id="{A6BF95C0-86DB-4A61-9A5F-06E76B96DC7A}"/>
                    </a:ext>
                  </a:extLst>
                </p:cNvPr>
                <p:cNvSpPr>
                  <a:spLocks noChangeAspect="1"/>
                </p:cNvSpPr>
                <p:nvPr/>
              </p:nvSpPr>
              <p:spPr bwMode="auto">
                <a:xfrm>
                  <a:off x="1880" y="2640"/>
                  <a:ext cx="7" cy="12"/>
                </a:xfrm>
                <a:custGeom>
                  <a:avLst/>
                  <a:gdLst/>
                  <a:ahLst/>
                  <a:cxnLst>
                    <a:cxn ang="0">
                      <a:pos x="17" y="0"/>
                    </a:cxn>
                    <a:cxn ang="0">
                      <a:pos x="21" y="34"/>
                    </a:cxn>
                    <a:cxn ang="0">
                      <a:pos x="5" y="36"/>
                    </a:cxn>
                    <a:cxn ang="0">
                      <a:pos x="0" y="1"/>
                    </a:cxn>
                    <a:cxn ang="0">
                      <a:pos x="17" y="0"/>
                    </a:cxn>
                  </a:cxnLst>
                  <a:rect l="0" t="0" r="r" b="b"/>
                  <a:pathLst>
                    <a:path w="21" h="36">
                      <a:moveTo>
                        <a:pt x="17" y="0"/>
                      </a:moveTo>
                      <a:lnTo>
                        <a:pt x="21" y="34"/>
                      </a:lnTo>
                      <a:lnTo>
                        <a:pt x="5" y="36"/>
                      </a:lnTo>
                      <a:lnTo>
                        <a:pt x="0" y="1"/>
                      </a:lnTo>
                      <a:lnTo>
                        <a:pt x="17" y="0"/>
                      </a:lnTo>
                      <a:close/>
                    </a:path>
                  </a:pathLst>
                </a:custGeom>
                <a:solidFill>
                  <a:srgbClr val="AA2E00"/>
                </a:solidFill>
                <a:ln w="9525">
                  <a:noFill/>
                  <a:round/>
                  <a:headEnd/>
                  <a:tailEnd/>
                </a:ln>
              </p:spPr>
              <p:txBody>
                <a:bodyPr/>
                <a:lstStyle/>
                <a:p>
                  <a:endParaRPr lang="en-US"/>
                </a:p>
              </p:txBody>
            </p:sp>
            <p:sp>
              <p:nvSpPr>
                <p:cNvPr id="354" name="Freeform 358">
                  <a:extLst>
                    <a:ext uri="{FF2B5EF4-FFF2-40B4-BE49-F238E27FC236}">
                      <a16:creationId xmlns:a16="http://schemas.microsoft.com/office/drawing/2014/main" id="{F227F6F1-1436-4F4A-A17B-AE34A4C8F967}"/>
                    </a:ext>
                  </a:extLst>
                </p:cNvPr>
                <p:cNvSpPr>
                  <a:spLocks noChangeAspect="1"/>
                </p:cNvSpPr>
                <p:nvPr/>
              </p:nvSpPr>
              <p:spPr bwMode="auto">
                <a:xfrm>
                  <a:off x="1882" y="2663"/>
                  <a:ext cx="6" cy="12"/>
                </a:xfrm>
                <a:custGeom>
                  <a:avLst/>
                  <a:gdLst/>
                  <a:ahLst/>
                  <a:cxnLst>
                    <a:cxn ang="0">
                      <a:pos x="16" y="0"/>
                    </a:cxn>
                    <a:cxn ang="0">
                      <a:pos x="18" y="35"/>
                    </a:cxn>
                    <a:cxn ang="0">
                      <a:pos x="1" y="35"/>
                    </a:cxn>
                    <a:cxn ang="0">
                      <a:pos x="0" y="0"/>
                    </a:cxn>
                    <a:cxn ang="0">
                      <a:pos x="16" y="0"/>
                    </a:cxn>
                  </a:cxnLst>
                  <a:rect l="0" t="0" r="r" b="b"/>
                  <a:pathLst>
                    <a:path w="18" h="35">
                      <a:moveTo>
                        <a:pt x="16" y="0"/>
                      </a:moveTo>
                      <a:lnTo>
                        <a:pt x="18" y="35"/>
                      </a:lnTo>
                      <a:lnTo>
                        <a:pt x="1" y="35"/>
                      </a:lnTo>
                      <a:lnTo>
                        <a:pt x="0" y="0"/>
                      </a:lnTo>
                      <a:lnTo>
                        <a:pt x="16" y="0"/>
                      </a:lnTo>
                      <a:close/>
                    </a:path>
                  </a:pathLst>
                </a:custGeom>
                <a:solidFill>
                  <a:srgbClr val="AA2E00"/>
                </a:solidFill>
                <a:ln w="9525">
                  <a:noFill/>
                  <a:round/>
                  <a:headEnd/>
                  <a:tailEnd/>
                </a:ln>
              </p:spPr>
              <p:txBody>
                <a:bodyPr/>
                <a:lstStyle/>
                <a:p>
                  <a:endParaRPr lang="en-US"/>
                </a:p>
              </p:txBody>
            </p:sp>
            <p:sp>
              <p:nvSpPr>
                <p:cNvPr id="355" name="Freeform 359">
                  <a:extLst>
                    <a:ext uri="{FF2B5EF4-FFF2-40B4-BE49-F238E27FC236}">
                      <a16:creationId xmlns:a16="http://schemas.microsoft.com/office/drawing/2014/main" id="{7C149B79-0BC3-4AA8-A465-42417B2E509B}"/>
                    </a:ext>
                  </a:extLst>
                </p:cNvPr>
                <p:cNvSpPr>
                  <a:spLocks noChangeAspect="1"/>
                </p:cNvSpPr>
                <p:nvPr/>
              </p:nvSpPr>
              <p:spPr bwMode="auto">
                <a:xfrm>
                  <a:off x="1885" y="2686"/>
                  <a:ext cx="6" cy="11"/>
                </a:xfrm>
                <a:custGeom>
                  <a:avLst/>
                  <a:gdLst/>
                  <a:ahLst/>
                  <a:cxnLst>
                    <a:cxn ang="0">
                      <a:pos x="17" y="0"/>
                    </a:cxn>
                    <a:cxn ang="0">
                      <a:pos x="18" y="34"/>
                    </a:cxn>
                    <a:cxn ang="0">
                      <a:pos x="2" y="34"/>
                    </a:cxn>
                    <a:cxn ang="0">
                      <a:pos x="0" y="0"/>
                    </a:cxn>
                    <a:cxn ang="0">
                      <a:pos x="17" y="0"/>
                    </a:cxn>
                  </a:cxnLst>
                  <a:rect l="0" t="0" r="r" b="b"/>
                  <a:pathLst>
                    <a:path w="18" h="34">
                      <a:moveTo>
                        <a:pt x="17" y="0"/>
                      </a:moveTo>
                      <a:lnTo>
                        <a:pt x="18" y="34"/>
                      </a:lnTo>
                      <a:lnTo>
                        <a:pt x="2" y="34"/>
                      </a:lnTo>
                      <a:lnTo>
                        <a:pt x="0" y="0"/>
                      </a:lnTo>
                      <a:lnTo>
                        <a:pt x="17" y="0"/>
                      </a:lnTo>
                      <a:close/>
                    </a:path>
                  </a:pathLst>
                </a:custGeom>
                <a:solidFill>
                  <a:srgbClr val="AA2E00"/>
                </a:solidFill>
                <a:ln w="9525">
                  <a:noFill/>
                  <a:round/>
                  <a:headEnd/>
                  <a:tailEnd/>
                </a:ln>
              </p:spPr>
              <p:txBody>
                <a:bodyPr/>
                <a:lstStyle/>
                <a:p>
                  <a:endParaRPr lang="en-US"/>
                </a:p>
              </p:txBody>
            </p:sp>
            <p:sp>
              <p:nvSpPr>
                <p:cNvPr id="356" name="Freeform 360">
                  <a:extLst>
                    <a:ext uri="{FF2B5EF4-FFF2-40B4-BE49-F238E27FC236}">
                      <a16:creationId xmlns:a16="http://schemas.microsoft.com/office/drawing/2014/main" id="{C854D620-75A8-4238-BC49-BEB91E5CD14B}"/>
                    </a:ext>
                  </a:extLst>
                </p:cNvPr>
                <p:cNvSpPr>
                  <a:spLocks noChangeAspect="1"/>
                </p:cNvSpPr>
                <p:nvPr/>
              </p:nvSpPr>
              <p:spPr bwMode="auto">
                <a:xfrm>
                  <a:off x="1886" y="2708"/>
                  <a:ext cx="7" cy="12"/>
                </a:xfrm>
                <a:custGeom>
                  <a:avLst/>
                  <a:gdLst/>
                  <a:ahLst/>
                  <a:cxnLst>
                    <a:cxn ang="0">
                      <a:pos x="16" y="0"/>
                    </a:cxn>
                    <a:cxn ang="0">
                      <a:pos x="21" y="33"/>
                    </a:cxn>
                    <a:cxn ang="0">
                      <a:pos x="4" y="35"/>
                    </a:cxn>
                    <a:cxn ang="0">
                      <a:pos x="0" y="2"/>
                    </a:cxn>
                    <a:cxn ang="0">
                      <a:pos x="16" y="0"/>
                    </a:cxn>
                  </a:cxnLst>
                  <a:rect l="0" t="0" r="r" b="b"/>
                  <a:pathLst>
                    <a:path w="21" h="35">
                      <a:moveTo>
                        <a:pt x="16" y="0"/>
                      </a:moveTo>
                      <a:lnTo>
                        <a:pt x="21" y="33"/>
                      </a:lnTo>
                      <a:lnTo>
                        <a:pt x="4" y="35"/>
                      </a:lnTo>
                      <a:lnTo>
                        <a:pt x="0" y="2"/>
                      </a:lnTo>
                      <a:lnTo>
                        <a:pt x="16" y="0"/>
                      </a:lnTo>
                      <a:close/>
                    </a:path>
                  </a:pathLst>
                </a:custGeom>
                <a:solidFill>
                  <a:srgbClr val="AA2E00"/>
                </a:solidFill>
                <a:ln w="9525">
                  <a:noFill/>
                  <a:round/>
                  <a:headEnd/>
                  <a:tailEnd/>
                </a:ln>
              </p:spPr>
              <p:txBody>
                <a:bodyPr/>
                <a:lstStyle/>
                <a:p>
                  <a:endParaRPr lang="en-US"/>
                </a:p>
              </p:txBody>
            </p:sp>
            <p:sp>
              <p:nvSpPr>
                <p:cNvPr id="357" name="Freeform 361">
                  <a:extLst>
                    <a:ext uri="{FF2B5EF4-FFF2-40B4-BE49-F238E27FC236}">
                      <a16:creationId xmlns:a16="http://schemas.microsoft.com/office/drawing/2014/main" id="{739C2D74-C494-47F5-9E41-A20E783BCA72}"/>
                    </a:ext>
                  </a:extLst>
                </p:cNvPr>
                <p:cNvSpPr>
                  <a:spLocks noChangeAspect="1"/>
                </p:cNvSpPr>
                <p:nvPr/>
              </p:nvSpPr>
              <p:spPr bwMode="auto">
                <a:xfrm>
                  <a:off x="1889" y="2731"/>
                  <a:ext cx="6" cy="12"/>
                </a:xfrm>
                <a:custGeom>
                  <a:avLst/>
                  <a:gdLst/>
                  <a:ahLst/>
                  <a:cxnLst>
                    <a:cxn ang="0">
                      <a:pos x="17" y="0"/>
                    </a:cxn>
                    <a:cxn ang="0">
                      <a:pos x="18" y="34"/>
                    </a:cxn>
                    <a:cxn ang="0">
                      <a:pos x="2" y="34"/>
                    </a:cxn>
                    <a:cxn ang="0">
                      <a:pos x="0" y="0"/>
                    </a:cxn>
                    <a:cxn ang="0">
                      <a:pos x="17" y="0"/>
                    </a:cxn>
                  </a:cxnLst>
                  <a:rect l="0" t="0" r="r" b="b"/>
                  <a:pathLst>
                    <a:path w="18" h="34">
                      <a:moveTo>
                        <a:pt x="17" y="0"/>
                      </a:moveTo>
                      <a:lnTo>
                        <a:pt x="18" y="34"/>
                      </a:lnTo>
                      <a:lnTo>
                        <a:pt x="2" y="34"/>
                      </a:lnTo>
                      <a:lnTo>
                        <a:pt x="0" y="0"/>
                      </a:lnTo>
                      <a:lnTo>
                        <a:pt x="17" y="0"/>
                      </a:lnTo>
                      <a:close/>
                    </a:path>
                  </a:pathLst>
                </a:custGeom>
                <a:solidFill>
                  <a:srgbClr val="AA2E00"/>
                </a:solidFill>
                <a:ln w="9525">
                  <a:noFill/>
                  <a:round/>
                  <a:headEnd/>
                  <a:tailEnd/>
                </a:ln>
              </p:spPr>
              <p:txBody>
                <a:bodyPr/>
                <a:lstStyle/>
                <a:p>
                  <a:endParaRPr lang="en-US"/>
                </a:p>
              </p:txBody>
            </p:sp>
            <p:sp>
              <p:nvSpPr>
                <p:cNvPr id="358" name="Freeform 362">
                  <a:extLst>
                    <a:ext uri="{FF2B5EF4-FFF2-40B4-BE49-F238E27FC236}">
                      <a16:creationId xmlns:a16="http://schemas.microsoft.com/office/drawing/2014/main" id="{6EB674D3-9FEC-4652-B5D0-C7F0BB163564}"/>
                    </a:ext>
                  </a:extLst>
                </p:cNvPr>
                <p:cNvSpPr>
                  <a:spLocks noChangeAspect="1"/>
                </p:cNvSpPr>
                <p:nvPr/>
              </p:nvSpPr>
              <p:spPr bwMode="auto">
                <a:xfrm>
                  <a:off x="1891" y="2754"/>
                  <a:ext cx="6" cy="12"/>
                </a:xfrm>
                <a:custGeom>
                  <a:avLst/>
                  <a:gdLst/>
                  <a:ahLst/>
                  <a:cxnLst>
                    <a:cxn ang="0">
                      <a:pos x="16" y="0"/>
                    </a:cxn>
                    <a:cxn ang="0">
                      <a:pos x="18" y="34"/>
                    </a:cxn>
                    <a:cxn ang="0">
                      <a:pos x="1" y="34"/>
                    </a:cxn>
                    <a:cxn ang="0">
                      <a:pos x="0" y="0"/>
                    </a:cxn>
                    <a:cxn ang="0">
                      <a:pos x="16" y="0"/>
                    </a:cxn>
                  </a:cxnLst>
                  <a:rect l="0" t="0" r="r" b="b"/>
                  <a:pathLst>
                    <a:path w="18" h="34">
                      <a:moveTo>
                        <a:pt x="16" y="0"/>
                      </a:moveTo>
                      <a:lnTo>
                        <a:pt x="18" y="34"/>
                      </a:lnTo>
                      <a:lnTo>
                        <a:pt x="1" y="34"/>
                      </a:lnTo>
                      <a:lnTo>
                        <a:pt x="0" y="0"/>
                      </a:lnTo>
                      <a:lnTo>
                        <a:pt x="16" y="0"/>
                      </a:lnTo>
                      <a:close/>
                    </a:path>
                  </a:pathLst>
                </a:custGeom>
                <a:solidFill>
                  <a:srgbClr val="AA2E00"/>
                </a:solidFill>
                <a:ln w="9525">
                  <a:noFill/>
                  <a:round/>
                  <a:headEnd/>
                  <a:tailEnd/>
                </a:ln>
              </p:spPr>
              <p:txBody>
                <a:bodyPr/>
                <a:lstStyle/>
                <a:p>
                  <a:endParaRPr lang="en-US"/>
                </a:p>
              </p:txBody>
            </p:sp>
            <p:sp>
              <p:nvSpPr>
                <p:cNvPr id="359" name="Freeform 363">
                  <a:extLst>
                    <a:ext uri="{FF2B5EF4-FFF2-40B4-BE49-F238E27FC236}">
                      <a16:creationId xmlns:a16="http://schemas.microsoft.com/office/drawing/2014/main" id="{54A57DC5-3AD1-4091-A7F8-9AC13C9C36A3}"/>
                    </a:ext>
                  </a:extLst>
                </p:cNvPr>
                <p:cNvSpPr>
                  <a:spLocks noChangeAspect="1"/>
                </p:cNvSpPr>
                <p:nvPr/>
              </p:nvSpPr>
              <p:spPr bwMode="auto">
                <a:xfrm>
                  <a:off x="1893" y="2777"/>
                  <a:ext cx="7" cy="12"/>
                </a:xfrm>
                <a:custGeom>
                  <a:avLst/>
                  <a:gdLst/>
                  <a:ahLst/>
                  <a:cxnLst>
                    <a:cxn ang="0">
                      <a:pos x="17" y="0"/>
                    </a:cxn>
                    <a:cxn ang="0">
                      <a:pos x="21" y="34"/>
                    </a:cxn>
                    <a:cxn ang="0">
                      <a:pos x="5" y="36"/>
                    </a:cxn>
                    <a:cxn ang="0">
                      <a:pos x="0" y="2"/>
                    </a:cxn>
                    <a:cxn ang="0">
                      <a:pos x="17" y="0"/>
                    </a:cxn>
                  </a:cxnLst>
                  <a:rect l="0" t="0" r="r" b="b"/>
                  <a:pathLst>
                    <a:path w="21" h="36">
                      <a:moveTo>
                        <a:pt x="17" y="0"/>
                      </a:moveTo>
                      <a:lnTo>
                        <a:pt x="21" y="34"/>
                      </a:lnTo>
                      <a:lnTo>
                        <a:pt x="5" y="36"/>
                      </a:lnTo>
                      <a:lnTo>
                        <a:pt x="0" y="2"/>
                      </a:lnTo>
                      <a:lnTo>
                        <a:pt x="17" y="0"/>
                      </a:lnTo>
                      <a:close/>
                    </a:path>
                  </a:pathLst>
                </a:custGeom>
                <a:solidFill>
                  <a:srgbClr val="AA2E00"/>
                </a:solidFill>
                <a:ln w="9525">
                  <a:noFill/>
                  <a:round/>
                  <a:headEnd/>
                  <a:tailEnd/>
                </a:ln>
              </p:spPr>
              <p:txBody>
                <a:bodyPr/>
                <a:lstStyle/>
                <a:p>
                  <a:endParaRPr lang="en-US"/>
                </a:p>
              </p:txBody>
            </p:sp>
            <p:sp>
              <p:nvSpPr>
                <p:cNvPr id="360" name="Freeform 364">
                  <a:extLst>
                    <a:ext uri="{FF2B5EF4-FFF2-40B4-BE49-F238E27FC236}">
                      <a16:creationId xmlns:a16="http://schemas.microsoft.com/office/drawing/2014/main" id="{6404D35F-0F8D-4EE7-9824-E829C99CB0C5}"/>
                    </a:ext>
                  </a:extLst>
                </p:cNvPr>
                <p:cNvSpPr>
                  <a:spLocks noChangeAspect="1"/>
                </p:cNvSpPr>
                <p:nvPr/>
              </p:nvSpPr>
              <p:spPr bwMode="auto">
                <a:xfrm>
                  <a:off x="1895" y="2801"/>
                  <a:ext cx="6" cy="11"/>
                </a:xfrm>
                <a:custGeom>
                  <a:avLst/>
                  <a:gdLst/>
                  <a:ahLst/>
                  <a:cxnLst>
                    <a:cxn ang="0">
                      <a:pos x="16" y="0"/>
                    </a:cxn>
                    <a:cxn ang="0">
                      <a:pos x="18" y="34"/>
                    </a:cxn>
                    <a:cxn ang="0">
                      <a:pos x="1" y="34"/>
                    </a:cxn>
                    <a:cxn ang="0">
                      <a:pos x="0" y="0"/>
                    </a:cxn>
                    <a:cxn ang="0">
                      <a:pos x="16" y="0"/>
                    </a:cxn>
                  </a:cxnLst>
                  <a:rect l="0" t="0" r="r" b="b"/>
                  <a:pathLst>
                    <a:path w="18" h="34">
                      <a:moveTo>
                        <a:pt x="16" y="0"/>
                      </a:moveTo>
                      <a:lnTo>
                        <a:pt x="18" y="34"/>
                      </a:lnTo>
                      <a:lnTo>
                        <a:pt x="1" y="34"/>
                      </a:lnTo>
                      <a:lnTo>
                        <a:pt x="0" y="0"/>
                      </a:lnTo>
                      <a:lnTo>
                        <a:pt x="16" y="0"/>
                      </a:lnTo>
                      <a:close/>
                    </a:path>
                  </a:pathLst>
                </a:custGeom>
                <a:solidFill>
                  <a:srgbClr val="AA2E00"/>
                </a:solidFill>
                <a:ln w="9525">
                  <a:noFill/>
                  <a:round/>
                  <a:headEnd/>
                  <a:tailEnd/>
                </a:ln>
              </p:spPr>
              <p:txBody>
                <a:bodyPr/>
                <a:lstStyle/>
                <a:p>
                  <a:endParaRPr lang="en-US"/>
                </a:p>
              </p:txBody>
            </p:sp>
            <p:sp>
              <p:nvSpPr>
                <p:cNvPr id="361" name="Freeform 365">
                  <a:extLst>
                    <a:ext uri="{FF2B5EF4-FFF2-40B4-BE49-F238E27FC236}">
                      <a16:creationId xmlns:a16="http://schemas.microsoft.com/office/drawing/2014/main" id="{2CE0724D-E4C7-4916-BE55-BA3D3B981835}"/>
                    </a:ext>
                  </a:extLst>
                </p:cNvPr>
                <p:cNvSpPr>
                  <a:spLocks noChangeAspect="1"/>
                </p:cNvSpPr>
                <p:nvPr/>
              </p:nvSpPr>
              <p:spPr bwMode="auto">
                <a:xfrm>
                  <a:off x="1898" y="2824"/>
                  <a:ext cx="6" cy="11"/>
                </a:xfrm>
                <a:custGeom>
                  <a:avLst/>
                  <a:gdLst/>
                  <a:ahLst/>
                  <a:cxnLst>
                    <a:cxn ang="0">
                      <a:pos x="16" y="0"/>
                    </a:cxn>
                    <a:cxn ang="0">
                      <a:pos x="18" y="34"/>
                    </a:cxn>
                    <a:cxn ang="0">
                      <a:pos x="2" y="34"/>
                    </a:cxn>
                    <a:cxn ang="0">
                      <a:pos x="0" y="0"/>
                    </a:cxn>
                    <a:cxn ang="0">
                      <a:pos x="16" y="0"/>
                    </a:cxn>
                  </a:cxnLst>
                  <a:rect l="0" t="0" r="r" b="b"/>
                  <a:pathLst>
                    <a:path w="18" h="34">
                      <a:moveTo>
                        <a:pt x="16" y="0"/>
                      </a:moveTo>
                      <a:lnTo>
                        <a:pt x="18" y="34"/>
                      </a:lnTo>
                      <a:lnTo>
                        <a:pt x="2" y="34"/>
                      </a:lnTo>
                      <a:lnTo>
                        <a:pt x="0" y="0"/>
                      </a:lnTo>
                      <a:lnTo>
                        <a:pt x="16" y="0"/>
                      </a:lnTo>
                      <a:close/>
                    </a:path>
                  </a:pathLst>
                </a:custGeom>
                <a:solidFill>
                  <a:srgbClr val="AA2E00"/>
                </a:solidFill>
                <a:ln w="9525">
                  <a:noFill/>
                  <a:round/>
                  <a:headEnd/>
                  <a:tailEnd/>
                </a:ln>
              </p:spPr>
              <p:txBody>
                <a:bodyPr/>
                <a:lstStyle/>
                <a:p>
                  <a:endParaRPr lang="en-US"/>
                </a:p>
              </p:txBody>
            </p:sp>
            <p:sp>
              <p:nvSpPr>
                <p:cNvPr id="362" name="Freeform 366">
                  <a:extLst>
                    <a:ext uri="{FF2B5EF4-FFF2-40B4-BE49-F238E27FC236}">
                      <a16:creationId xmlns:a16="http://schemas.microsoft.com/office/drawing/2014/main" id="{F1603C78-44DD-46A4-978E-462A177F360F}"/>
                    </a:ext>
                  </a:extLst>
                </p:cNvPr>
                <p:cNvSpPr>
                  <a:spLocks noChangeAspect="1"/>
                </p:cNvSpPr>
                <p:nvPr/>
              </p:nvSpPr>
              <p:spPr bwMode="auto">
                <a:xfrm>
                  <a:off x="1899" y="2846"/>
                  <a:ext cx="7" cy="12"/>
                </a:xfrm>
                <a:custGeom>
                  <a:avLst/>
                  <a:gdLst/>
                  <a:ahLst/>
                  <a:cxnLst>
                    <a:cxn ang="0">
                      <a:pos x="16" y="0"/>
                    </a:cxn>
                    <a:cxn ang="0">
                      <a:pos x="20" y="34"/>
                    </a:cxn>
                    <a:cxn ang="0">
                      <a:pos x="4" y="36"/>
                    </a:cxn>
                    <a:cxn ang="0">
                      <a:pos x="0" y="1"/>
                    </a:cxn>
                    <a:cxn ang="0">
                      <a:pos x="16" y="0"/>
                    </a:cxn>
                  </a:cxnLst>
                  <a:rect l="0" t="0" r="r" b="b"/>
                  <a:pathLst>
                    <a:path w="20" h="36">
                      <a:moveTo>
                        <a:pt x="16" y="0"/>
                      </a:moveTo>
                      <a:lnTo>
                        <a:pt x="20" y="34"/>
                      </a:lnTo>
                      <a:lnTo>
                        <a:pt x="4" y="36"/>
                      </a:lnTo>
                      <a:lnTo>
                        <a:pt x="0" y="1"/>
                      </a:lnTo>
                      <a:lnTo>
                        <a:pt x="16" y="0"/>
                      </a:lnTo>
                      <a:close/>
                    </a:path>
                  </a:pathLst>
                </a:custGeom>
                <a:solidFill>
                  <a:srgbClr val="AA2E00"/>
                </a:solidFill>
                <a:ln w="9525">
                  <a:noFill/>
                  <a:round/>
                  <a:headEnd/>
                  <a:tailEnd/>
                </a:ln>
              </p:spPr>
              <p:txBody>
                <a:bodyPr/>
                <a:lstStyle/>
                <a:p>
                  <a:endParaRPr lang="en-US"/>
                </a:p>
              </p:txBody>
            </p:sp>
            <p:sp>
              <p:nvSpPr>
                <p:cNvPr id="363" name="Freeform 367">
                  <a:extLst>
                    <a:ext uri="{FF2B5EF4-FFF2-40B4-BE49-F238E27FC236}">
                      <a16:creationId xmlns:a16="http://schemas.microsoft.com/office/drawing/2014/main" id="{347E247A-40EA-418C-ADEB-91E29AB34E78}"/>
                    </a:ext>
                  </a:extLst>
                </p:cNvPr>
                <p:cNvSpPr>
                  <a:spLocks noChangeAspect="1"/>
                </p:cNvSpPr>
                <p:nvPr/>
              </p:nvSpPr>
              <p:spPr bwMode="auto">
                <a:xfrm>
                  <a:off x="1902" y="2869"/>
                  <a:ext cx="6" cy="12"/>
                </a:xfrm>
                <a:custGeom>
                  <a:avLst/>
                  <a:gdLst/>
                  <a:ahLst/>
                  <a:cxnLst>
                    <a:cxn ang="0">
                      <a:pos x="16" y="0"/>
                    </a:cxn>
                    <a:cxn ang="0">
                      <a:pos x="18" y="34"/>
                    </a:cxn>
                    <a:cxn ang="0">
                      <a:pos x="2" y="34"/>
                    </a:cxn>
                    <a:cxn ang="0">
                      <a:pos x="0" y="0"/>
                    </a:cxn>
                    <a:cxn ang="0">
                      <a:pos x="16" y="0"/>
                    </a:cxn>
                  </a:cxnLst>
                  <a:rect l="0" t="0" r="r" b="b"/>
                  <a:pathLst>
                    <a:path w="18" h="34">
                      <a:moveTo>
                        <a:pt x="16" y="0"/>
                      </a:moveTo>
                      <a:lnTo>
                        <a:pt x="18" y="34"/>
                      </a:lnTo>
                      <a:lnTo>
                        <a:pt x="2" y="34"/>
                      </a:lnTo>
                      <a:lnTo>
                        <a:pt x="0" y="0"/>
                      </a:lnTo>
                      <a:lnTo>
                        <a:pt x="16" y="0"/>
                      </a:lnTo>
                      <a:close/>
                    </a:path>
                  </a:pathLst>
                </a:custGeom>
                <a:solidFill>
                  <a:srgbClr val="AA2E00"/>
                </a:solidFill>
                <a:ln w="9525">
                  <a:noFill/>
                  <a:round/>
                  <a:headEnd/>
                  <a:tailEnd/>
                </a:ln>
              </p:spPr>
              <p:txBody>
                <a:bodyPr/>
                <a:lstStyle/>
                <a:p>
                  <a:endParaRPr lang="en-US"/>
                </a:p>
              </p:txBody>
            </p:sp>
            <p:sp>
              <p:nvSpPr>
                <p:cNvPr id="364" name="Freeform 368">
                  <a:extLst>
                    <a:ext uri="{FF2B5EF4-FFF2-40B4-BE49-F238E27FC236}">
                      <a16:creationId xmlns:a16="http://schemas.microsoft.com/office/drawing/2014/main" id="{D9BE40C5-958C-42D6-9C76-CF7E8BC688BD}"/>
                    </a:ext>
                  </a:extLst>
                </p:cNvPr>
                <p:cNvSpPr>
                  <a:spLocks noChangeAspect="1"/>
                </p:cNvSpPr>
                <p:nvPr/>
              </p:nvSpPr>
              <p:spPr bwMode="auto">
                <a:xfrm>
                  <a:off x="1904" y="2892"/>
                  <a:ext cx="6" cy="11"/>
                </a:xfrm>
                <a:custGeom>
                  <a:avLst/>
                  <a:gdLst/>
                  <a:ahLst/>
                  <a:cxnLst>
                    <a:cxn ang="0">
                      <a:pos x="17" y="0"/>
                    </a:cxn>
                    <a:cxn ang="0">
                      <a:pos x="18" y="33"/>
                    </a:cxn>
                    <a:cxn ang="0">
                      <a:pos x="2" y="33"/>
                    </a:cxn>
                    <a:cxn ang="0">
                      <a:pos x="0" y="0"/>
                    </a:cxn>
                    <a:cxn ang="0">
                      <a:pos x="17" y="0"/>
                    </a:cxn>
                  </a:cxnLst>
                  <a:rect l="0" t="0" r="r" b="b"/>
                  <a:pathLst>
                    <a:path w="18" h="33">
                      <a:moveTo>
                        <a:pt x="17" y="0"/>
                      </a:moveTo>
                      <a:lnTo>
                        <a:pt x="18" y="33"/>
                      </a:lnTo>
                      <a:lnTo>
                        <a:pt x="2" y="33"/>
                      </a:lnTo>
                      <a:lnTo>
                        <a:pt x="0" y="0"/>
                      </a:lnTo>
                      <a:lnTo>
                        <a:pt x="17" y="0"/>
                      </a:lnTo>
                      <a:close/>
                    </a:path>
                  </a:pathLst>
                </a:custGeom>
                <a:solidFill>
                  <a:srgbClr val="AA2E00"/>
                </a:solidFill>
                <a:ln w="9525">
                  <a:noFill/>
                  <a:round/>
                  <a:headEnd/>
                  <a:tailEnd/>
                </a:ln>
              </p:spPr>
              <p:txBody>
                <a:bodyPr/>
                <a:lstStyle/>
                <a:p>
                  <a:endParaRPr lang="en-US"/>
                </a:p>
              </p:txBody>
            </p:sp>
            <p:sp>
              <p:nvSpPr>
                <p:cNvPr id="365" name="Freeform 369">
                  <a:extLst>
                    <a:ext uri="{FF2B5EF4-FFF2-40B4-BE49-F238E27FC236}">
                      <a16:creationId xmlns:a16="http://schemas.microsoft.com/office/drawing/2014/main" id="{919E4585-8E56-4DE4-A87F-5C9A33FCDE81}"/>
                    </a:ext>
                  </a:extLst>
                </p:cNvPr>
                <p:cNvSpPr>
                  <a:spLocks noChangeAspect="1"/>
                </p:cNvSpPr>
                <p:nvPr/>
              </p:nvSpPr>
              <p:spPr bwMode="auto">
                <a:xfrm>
                  <a:off x="1906" y="2914"/>
                  <a:ext cx="7" cy="12"/>
                </a:xfrm>
                <a:custGeom>
                  <a:avLst/>
                  <a:gdLst/>
                  <a:ahLst/>
                  <a:cxnLst>
                    <a:cxn ang="0">
                      <a:pos x="16" y="0"/>
                    </a:cxn>
                    <a:cxn ang="0">
                      <a:pos x="21" y="34"/>
                    </a:cxn>
                    <a:cxn ang="0">
                      <a:pos x="4" y="35"/>
                    </a:cxn>
                    <a:cxn ang="0">
                      <a:pos x="0" y="1"/>
                    </a:cxn>
                    <a:cxn ang="0">
                      <a:pos x="16" y="0"/>
                    </a:cxn>
                  </a:cxnLst>
                  <a:rect l="0" t="0" r="r" b="b"/>
                  <a:pathLst>
                    <a:path w="21" h="35">
                      <a:moveTo>
                        <a:pt x="16" y="0"/>
                      </a:moveTo>
                      <a:lnTo>
                        <a:pt x="21" y="34"/>
                      </a:lnTo>
                      <a:lnTo>
                        <a:pt x="4" y="35"/>
                      </a:lnTo>
                      <a:lnTo>
                        <a:pt x="0" y="1"/>
                      </a:lnTo>
                      <a:lnTo>
                        <a:pt x="16" y="0"/>
                      </a:lnTo>
                      <a:close/>
                    </a:path>
                  </a:pathLst>
                </a:custGeom>
                <a:solidFill>
                  <a:srgbClr val="AA2E00"/>
                </a:solidFill>
                <a:ln w="9525">
                  <a:noFill/>
                  <a:round/>
                  <a:headEnd/>
                  <a:tailEnd/>
                </a:ln>
              </p:spPr>
              <p:txBody>
                <a:bodyPr/>
                <a:lstStyle/>
                <a:p>
                  <a:endParaRPr lang="en-US"/>
                </a:p>
              </p:txBody>
            </p:sp>
            <p:sp>
              <p:nvSpPr>
                <p:cNvPr id="366" name="Freeform 370">
                  <a:extLst>
                    <a:ext uri="{FF2B5EF4-FFF2-40B4-BE49-F238E27FC236}">
                      <a16:creationId xmlns:a16="http://schemas.microsoft.com/office/drawing/2014/main" id="{F86FCD4A-D00F-4E01-BAC4-07166AE3A980}"/>
                    </a:ext>
                  </a:extLst>
                </p:cNvPr>
                <p:cNvSpPr>
                  <a:spLocks noChangeAspect="1"/>
                </p:cNvSpPr>
                <p:nvPr/>
              </p:nvSpPr>
              <p:spPr bwMode="auto">
                <a:xfrm>
                  <a:off x="1908" y="2938"/>
                  <a:ext cx="6" cy="11"/>
                </a:xfrm>
                <a:custGeom>
                  <a:avLst/>
                  <a:gdLst/>
                  <a:ahLst/>
                  <a:cxnLst>
                    <a:cxn ang="0">
                      <a:pos x="17" y="0"/>
                    </a:cxn>
                    <a:cxn ang="0">
                      <a:pos x="18" y="34"/>
                    </a:cxn>
                    <a:cxn ang="0">
                      <a:pos x="2" y="34"/>
                    </a:cxn>
                    <a:cxn ang="0">
                      <a:pos x="0" y="0"/>
                    </a:cxn>
                    <a:cxn ang="0">
                      <a:pos x="17" y="0"/>
                    </a:cxn>
                  </a:cxnLst>
                  <a:rect l="0" t="0" r="r" b="b"/>
                  <a:pathLst>
                    <a:path w="18" h="34">
                      <a:moveTo>
                        <a:pt x="17" y="0"/>
                      </a:moveTo>
                      <a:lnTo>
                        <a:pt x="18" y="34"/>
                      </a:lnTo>
                      <a:lnTo>
                        <a:pt x="2" y="34"/>
                      </a:lnTo>
                      <a:lnTo>
                        <a:pt x="0" y="0"/>
                      </a:lnTo>
                      <a:lnTo>
                        <a:pt x="17" y="0"/>
                      </a:lnTo>
                      <a:close/>
                    </a:path>
                  </a:pathLst>
                </a:custGeom>
                <a:solidFill>
                  <a:srgbClr val="AA2E00"/>
                </a:solidFill>
                <a:ln w="9525">
                  <a:noFill/>
                  <a:round/>
                  <a:headEnd/>
                  <a:tailEnd/>
                </a:ln>
              </p:spPr>
              <p:txBody>
                <a:bodyPr/>
                <a:lstStyle/>
                <a:p>
                  <a:endParaRPr lang="en-US"/>
                </a:p>
              </p:txBody>
            </p:sp>
            <p:sp>
              <p:nvSpPr>
                <p:cNvPr id="367" name="Freeform 371">
                  <a:extLst>
                    <a:ext uri="{FF2B5EF4-FFF2-40B4-BE49-F238E27FC236}">
                      <a16:creationId xmlns:a16="http://schemas.microsoft.com/office/drawing/2014/main" id="{FAA48B7C-DF44-4810-92F7-3D57F67E6DDB}"/>
                    </a:ext>
                  </a:extLst>
                </p:cNvPr>
                <p:cNvSpPr>
                  <a:spLocks noChangeAspect="1"/>
                </p:cNvSpPr>
                <p:nvPr/>
              </p:nvSpPr>
              <p:spPr bwMode="auto">
                <a:xfrm>
                  <a:off x="1911" y="2961"/>
                  <a:ext cx="6" cy="11"/>
                </a:xfrm>
                <a:custGeom>
                  <a:avLst/>
                  <a:gdLst/>
                  <a:ahLst/>
                  <a:cxnLst>
                    <a:cxn ang="0">
                      <a:pos x="16" y="0"/>
                    </a:cxn>
                    <a:cxn ang="0">
                      <a:pos x="18" y="35"/>
                    </a:cxn>
                    <a:cxn ang="0">
                      <a:pos x="1" y="35"/>
                    </a:cxn>
                    <a:cxn ang="0">
                      <a:pos x="0" y="0"/>
                    </a:cxn>
                    <a:cxn ang="0">
                      <a:pos x="16" y="0"/>
                    </a:cxn>
                  </a:cxnLst>
                  <a:rect l="0" t="0" r="r" b="b"/>
                  <a:pathLst>
                    <a:path w="18" h="35">
                      <a:moveTo>
                        <a:pt x="16" y="0"/>
                      </a:moveTo>
                      <a:lnTo>
                        <a:pt x="18" y="35"/>
                      </a:lnTo>
                      <a:lnTo>
                        <a:pt x="1" y="35"/>
                      </a:lnTo>
                      <a:lnTo>
                        <a:pt x="0" y="0"/>
                      </a:lnTo>
                      <a:lnTo>
                        <a:pt x="16" y="0"/>
                      </a:lnTo>
                      <a:close/>
                    </a:path>
                  </a:pathLst>
                </a:custGeom>
                <a:solidFill>
                  <a:srgbClr val="AA2E00"/>
                </a:solidFill>
                <a:ln w="9525">
                  <a:noFill/>
                  <a:round/>
                  <a:headEnd/>
                  <a:tailEnd/>
                </a:ln>
              </p:spPr>
              <p:txBody>
                <a:bodyPr/>
                <a:lstStyle/>
                <a:p>
                  <a:endParaRPr lang="en-US"/>
                </a:p>
              </p:txBody>
            </p:sp>
            <p:sp>
              <p:nvSpPr>
                <p:cNvPr id="368" name="Freeform 372">
                  <a:extLst>
                    <a:ext uri="{FF2B5EF4-FFF2-40B4-BE49-F238E27FC236}">
                      <a16:creationId xmlns:a16="http://schemas.microsoft.com/office/drawing/2014/main" id="{5F2584B0-F0C8-4E3E-BD59-C1CCF06C866A}"/>
                    </a:ext>
                  </a:extLst>
                </p:cNvPr>
                <p:cNvSpPr>
                  <a:spLocks noChangeAspect="1"/>
                </p:cNvSpPr>
                <p:nvPr/>
              </p:nvSpPr>
              <p:spPr bwMode="auto">
                <a:xfrm>
                  <a:off x="4485" y="1906"/>
                  <a:ext cx="7" cy="12"/>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369" name="Freeform 373">
                  <a:extLst>
                    <a:ext uri="{FF2B5EF4-FFF2-40B4-BE49-F238E27FC236}">
                      <a16:creationId xmlns:a16="http://schemas.microsoft.com/office/drawing/2014/main" id="{FB8FBAD7-E7B1-42A1-8536-B206F18023CA}"/>
                    </a:ext>
                  </a:extLst>
                </p:cNvPr>
                <p:cNvSpPr>
                  <a:spLocks noChangeAspect="1"/>
                </p:cNvSpPr>
                <p:nvPr/>
              </p:nvSpPr>
              <p:spPr bwMode="auto">
                <a:xfrm>
                  <a:off x="4483" y="1929"/>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370" name="Freeform 374">
                  <a:extLst>
                    <a:ext uri="{FF2B5EF4-FFF2-40B4-BE49-F238E27FC236}">
                      <a16:creationId xmlns:a16="http://schemas.microsoft.com/office/drawing/2014/main" id="{B1266EEC-868C-4C3F-8B5D-D2103C70EB4C}"/>
                    </a:ext>
                  </a:extLst>
                </p:cNvPr>
                <p:cNvSpPr>
                  <a:spLocks noChangeAspect="1"/>
                </p:cNvSpPr>
                <p:nvPr/>
              </p:nvSpPr>
              <p:spPr bwMode="auto">
                <a:xfrm>
                  <a:off x="4480" y="1952"/>
                  <a:ext cx="7" cy="13"/>
                </a:xfrm>
                <a:custGeom>
                  <a:avLst/>
                  <a:gdLst/>
                  <a:ahLst/>
                  <a:cxnLst>
                    <a:cxn ang="0">
                      <a:pos x="6" y="0"/>
                    </a:cxn>
                    <a:cxn ang="0">
                      <a:pos x="0" y="36"/>
                    </a:cxn>
                    <a:cxn ang="0">
                      <a:pos x="17" y="39"/>
                    </a:cxn>
                    <a:cxn ang="0">
                      <a:pos x="23" y="3"/>
                    </a:cxn>
                    <a:cxn ang="0">
                      <a:pos x="6" y="0"/>
                    </a:cxn>
                  </a:cxnLst>
                  <a:rect l="0" t="0" r="r" b="b"/>
                  <a:pathLst>
                    <a:path w="23" h="39">
                      <a:moveTo>
                        <a:pt x="6" y="0"/>
                      </a:moveTo>
                      <a:lnTo>
                        <a:pt x="0" y="36"/>
                      </a:lnTo>
                      <a:lnTo>
                        <a:pt x="17" y="39"/>
                      </a:lnTo>
                      <a:lnTo>
                        <a:pt x="23" y="3"/>
                      </a:lnTo>
                      <a:lnTo>
                        <a:pt x="6" y="0"/>
                      </a:lnTo>
                      <a:close/>
                    </a:path>
                  </a:pathLst>
                </a:custGeom>
                <a:solidFill>
                  <a:srgbClr val="AA2E00"/>
                </a:solidFill>
                <a:ln w="9525">
                  <a:noFill/>
                  <a:round/>
                  <a:headEnd/>
                  <a:tailEnd/>
                </a:ln>
              </p:spPr>
              <p:txBody>
                <a:bodyPr/>
                <a:lstStyle/>
                <a:p>
                  <a:endParaRPr lang="en-US"/>
                </a:p>
              </p:txBody>
            </p:sp>
            <p:sp>
              <p:nvSpPr>
                <p:cNvPr id="371" name="Freeform 375">
                  <a:extLst>
                    <a:ext uri="{FF2B5EF4-FFF2-40B4-BE49-F238E27FC236}">
                      <a16:creationId xmlns:a16="http://schemas.microsoft.com/office/drawing/2014/main" id="{5E41ABA4-F611-4FD5-A8C8-024EB9F443FC}"/>
                    </a:ext>
                  </a:extLst>
                </p:cNvPr>
                <p:cNvSpPr>
                  <a:spLocks noChangeAspect="1"/>
                </p:cNvSpPr>
                <p:nvPr/>
              </p:nvSpPr>
              <p:spPr bwMode="auto">
                <a:xfrm>
                  <a:off x="4479" y="1975"/>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372" name="Freeform 376">
                  <a:extLst>
                    <a:ext uri="{FF2B5EF4-FFF2-40B4-BE49-F238E27FC236}">
                      <a16:creationId xmlns:a16="http://schemas.microsoft.com/office/drawing/2014/main" id="{F47E6EA0-A1BD-471E-A04E-078B6727C08E}"/>
                    </a:ext>
                  </a:extLst>
                </p:cNvPr>
                <p:cNvSpPr>
                  <a:spLocks noChangeAspect="1"/>
                </p:cNvSpPr>
                <p:nvPr/>
              </p:nvSpPr>
              <p:spPr bwMode="auto">
                <a:xfrm>
                  <a:off x="4476" y="1997"/>
                  <a:ext cx="7" cy="12"/>
                </a:xfrm>
                <a:custGeom>
                  <a:avLst/>
                  <a:gdLst/>
                  <a:ahLst/>
                  <a:cxnLst>
                    <a:cxn ang="0">
                      <a:pos x="3" y="0"/>
                    </a:cxn>
                    <a:cxn ang="0">
                      <a:pos x="0" y="34"/>
                    </a:cxn>
                    <a:cxn ang="0">
                      <a:pos x="16" y="36"/>
                    </a:cxn>
                    <a:cxn ang="0">
                      <a:pos x="19" y="1"/>
                    </a:cxn>
                    <a:cxn ang="0">
                      <a:pos x="3" y="0"/>
                    </a:cxn>
                  </a:cxnLst>
                  <a:rect l="0" t="0" r="r" b="b"/>
                  <a:pathLst>
                    <a:path w="19" h="36">
                      <a:moveTo>
                        <a:pt x="3" y="0"/>
                      </a:moveTo>
                      <a:lnTo>
                        <a:pt x="0" y="34"/>
                      </a:lnTo>
                      <a:lnTo>
                        <a:pt x="16" y="36"/>
                      </a:lnTo>
                      <a:lnTo>
                        <a:pt x="19" y="1"/>
                      </a:lnTo>
                      <a:lnTo>
                        <a:pt x="3" y="0"/>
                      </a:lnTo>
                      <a:close/>
                    </a:path>
                  </a:pathLst>
                </a:custGeom>
                <a:solidFill>
                  <a:srgbClr val="AA2E00"/>
                </a:solidFill>
                <a:ln w="9525">
                  <a:noFill/>
                  <a:round/>
                  <a:headEnd/>
                  <a:tailEnd/>
                </a:ln>
              </p:spPr>
              <p:txBody>
                <a:bodyPr/>
                <a:lstStyle/>
                <a:p>
                  <a:endParaRPr lang="en-US"/>
                </a:p>
              </p:txBody>
            </p:sp>
            <p:sp>
              <p:nvSpPr>
                <p:cNvPr id="373" name="Freeform 377">
                  <a:extLst>
                    <a:ext uri="{FF2B5EF4-FFF2-40B4-BE49-F238E27FC236}">
                      <a16:creationId xmlns:a16="http://schemas.microsoft.com/office/drawing/2014/main" id="{D07CE6B3-49D8-4ED8-B566-47D6D9D6245B}"/>
                    </a:ext>
                  </a:extLst>
                </p:cNvPr>
                <p:cNvSpPr>
                  <a:spLocks noChangeAspect="1"/>
                </p:cNvSpPr>
                <p:nvPr/>
              </p:nvSpPr>
              <p:spPr bwMode="auto">
                <a:xfrm>
                  <a:off x="4473" y="2020"/>
                  <a:ext cx="8" cy="13"/>
                </a:xfrm>
                <a:custGeom>
                  <a:avLst/>
                  <a:gdLst/>
                  <a:ahLst/>
                  <a:cxnLst>
                    <a:cxn ang="0">
                      <a:pos x="6" y="0"/>
                    </a:cxn>
                    <a:cxn ang="0">
                      <a:pos x="0" y="36"/>
                    </a:cxn>
                    <a:cxn ang="0">
                      <a:pos x="16" y="39"/>
                    </a:cxn>
                    <a:cxn ang="0">
                      <a:pos x="22" y="3"/>
                    </a:cxn>
                    <a:cxn ang="0">
                      <a:pos x="6" y="0"/>
                    </a:cxn>
                  </a:cxnLst>
                  <a:rect l="0" t="0" r="r" b="b"/>
                  <a:pathLst>
                    <a:path w="22" h="39">
                      <a:moveTo>
                        <a:pt x="6" y="0"/>
                      </a:moveTo>
                      <a:lnTo>
                        <a:pt x="0" y="36"/>
                      </a:lnTo>
                      <a:lnTo>
                        <a:pt x="16" y="39"/>
                      </a:lnTo>
                      <a:lnTo>
                        <a:pt x="22" y="3"/>
                      </a:lnTo>
                      <a:lnTo>
                        <a:pt x="6" y="0"/>
                      </a:lnTo>
                      <a:close/>
                    </a:path>
                  </a:pathLst>
                </a:custGeom>
                <a:solidFill>
                  <a:srgbClr val="AA2E00"/>
                </a:solidFill>
                <a:ln w="9525">
                  <a:noFill/>
                  <a:round/>
                  <a:headEnd/>
                  <a:tailEnd/>
                </a:ln>
              </p:spPr>
              <p:txBody>
                <a:bodyPr/>
                <a:lstStyle/>
                <a:p>
                  <a:endParaRPr lang="en-US"/>
                </a:p>
              </p:txBody>
            </p:sp>
            <p:sp>
              <p:nvSpPr>
                <p:cNvPr id="374" name="Freeform 378">
                  <a:extLst>
                    <a:ext uri="{FF2B5EF4-FFF2-40B4-BE49-F238E27FC236}">
                      <a16:creationId xmlns:a16="http://schemas.microsoft.com/office/drawing/2014/main" id="{57BF8DCE-2802-404F-A47A-E49CC7CEF0F5}"/>
                    </a:ext>
                  </a:extLst>
                </p:cNvPr>
                <p:cNvSpPr>
                  <a:spLocks noChangeAspect="1"/>
                </p:cNvSpPr>
                <p:nvPr/>
              </p:nvSpPr>
              <p:spPr bwMode="auto">
                <a:xfrm>
                  <a:off x="4472" y="2043"/>
                  <a:ext cx="7" cy="12"/>
                </a:xfrm>
                <a:custGeom>
                  <a:avLst/>
                  <a:gdLst/>
                  <a:ahLst/>
                  <a:cxnLst>
                    <a:cxn ang="0">
                      <a:pos x="3" y="0"/>
                    </a:cxn>
                    <a:cxn ang="0">
                      <a:pos x="0" y="34"/>
                    </a:cxn>
                    <a:cxn ang="0">
                      <a:pos x="16" y="36"/>
                    </a:cxn>
                    <a:cxn ang="0">
                      <a:pos x="19" y="1"/>
                    </a:cxn>
                    <a:cxn ang="0">
                      <a:pos x="3" y="0"/>
                    </a:cxn>
                  </a:cxnLst>
                  <a:rect l="0" t="0" r="r" b="b"/>
                  <a:pathLst>
                    <a:path w="19" h="36">
                      <a:moveTo>
                        <a:pt x="3" y="0"/>
                      </a:moveTo>
                      <a:lnTo>
                        <a:pt x="0" y="34"/>
                      </a:lnTo>
                      <a:lnTo>
                        <a:pt x="16" y="36"/>
                      </a:lnTo>
                      <a:lnTo>
                        <a:pt x="19" y="1"/>
                      </a:lnTo>
                      <a:lnTo>
                        <a:pt x="3" y="0"/>
                      </a:lnTo>
                      <a:close/>
                    </a:path>
                  </a:pathLst>
                </a:custGeom>
                <a:solidFill>
                  <a:srgbClr val="AA2E00"/>
                </a:solidFill>
                <a:ln w="9525">
                  <a:noFill/>
                  <a:round/>
                  <a:headEnd/>
                  <a:tailEnd/>
                </a:ln>
              </p:spPr>
              <p:txBody>
                <a:bodyPr/>
                <a:lstStyle/>
                <a:p>
                  <a:endParaRPr lang="en-US"/>
                </a:p>
              </p:txBody>
            </p:sp>
            <p:sp>
              <p:nvSpPr>
                <p:cNvPr id="375" name="Freeform 379">
                  <a:extLst>
                    <a:ext uri="{FF2B5EF4-FFF2-40B4-BE49-F238E27FC236}">
                      <a16:creationId xmlns:a16="http://schemas.microsoft.com/office/drawing/2014/main" id="{B82CFC97-7A11-4BE0-9183-84B5A7421928}"/>
                    </a:ext>
                  </a:extLst>
                </p:cNvPr>
                <p:cNvSpPr>
                  <a:spLocks noChangeAspect="1"/>
                </p:cNvSpPr>
                <p:nvPr/>
              </p:nvSpPr>
              <p:spPr bwMode="auto">
                <a:xfrm>
                  <a:off x="4470" y="2066"/>
                  <a:ext cx="6" cy="12"/>
                </a:xfrm>
                <a:custGeom>
                  <a:avLst/>
                  <a:gdLst/>
                  <a:ahLst/>
                  <a:cxnLst>
                    <a:cxn ang="0">
                      <a:pos x="3" y="0"/>
                    </a:cxn>
                    <a:cxn ang="0">
                      <a:pos x="0" y="34"/>
                    </a:cxn>
                    <a:cxn ang="0">
                      <a:pos x="17" y="36"/>
                    </a:cxn>
                    <a:cxn ang="0">
                      <a:pos x="20" y="1"/>
                    </a:cxn>
                    <a:cxn ang="0">
                      <a:pos x="3" y="0"/>
                    </a:cxn>
                  </a:cxnLst>
                  <a:rect l="0" t="0" r="r" b="b"/>
                  <a:pathLst>
                    <a:path w="20" h="36">
                      <a:moveTo>
                        <a:pt x="3" y="0"/>
                      </a:moveTo>
                      <a:lnTo>
                        <a:pt x="0" y="34"/>
                      </a:lnTo>
                      <a:lnTo>
                        <a:pt x="17" y="36"/>
                      </a:lnTo>
                      <a:lnTo>
                        <a:pt x="20" y="1"/>
                      </a:lnTo>
                      <a:lnTo>
                        <a:pt x="3" y="0"/>
                      </a:lnTo>
                      <a:close/>
                    </a:path>
                  </a:pathLst>
                </a:custGeom>
                <a:solidFill>
                  <a:srgbClr val="AA2E00"/>
                </a:solidFill>
                <a:ln w="9525">
                  <a:noFill/>
                  <a:round/>
                  <a:headEnd/>
                  <a:tailEnd/>
                </a:ln>
              </p:spPr>
              <p:txBody>
                <a:bodyPr/>
                <a:lstStyle/>
                <a:p>
                  <a:endParaRPr lang="en-US"/>
                </a:p>
              </p:txBody>
            </p:sp>
            <p:sp>
              <p:nvSpPr>
                <p:cNvPr id="376" name="Freeform 380">
                  <a:extLst>
                    <a:ext uri="{FF2B5EF4-FFF2-40B4-BE49-F238E27FC236}">
                      <a16:creationId xmlns:a16="http://schemas.microsoft.com/office/drawing/2014/main" id="{4915F0EB-EC45-4498-8E5E-2696696019E2}"/>
                    </a:ext>
                  </a:extLst>
                </p:cNvPr>
                <p:cNvSpPr>
                  <a:spLocks noChangeAspect="1"/>
                </p:cNvSpPr>
                <p:nvPr/>
              </p:nvSpPr>
              <p:spPr bwMode="auto">
                <a:xfrm>
                  <a:off x="4468" y="2089"/>
                  <a:ext cx="7" cy="12"/>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377" name="Freeform 381">
                  <a:extLst>
                    <a:ext uri="{FF2B5EF4-FFF2-40B4-BE49-F238E27FC236}">
                      <a16:creationId xmlns:a16="http://schemas.microsoft.com/office/drawing/2014/main" id="{5B550726-4259-4F06-BE49-D8CD4C589437}"/>
                    </a:ext>
                  </a:extLst>
                </p:cNvPr>
                <p:cNvSpPr>
                  <a:spLocks noChangeAspect="1"/>
                </p:cNvSpPr>
                <p:nvPr/>
              </p:nvSpPr>
              <p:spPr bwMode="auto">
                <a:xfrm>
                  <a:off x="4466" y="2112"/>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378" name="Freeform 382">
                  <a:extLst>
                    <a:ext uri="{FF2B5EF4-FFF2-40B4-BE49-F238E27FC236}">
                      <a16:creationId xmlns:a16="http://schemas.microsoft.com/office/drawing/2014/main" id="{351611B2-168C-40DD-9F26-40199A02E325}"/>
                    </a:ext>
                  </a:extLst>
                </p:cNvPr>
                <p:cNvSpPr>
                  <a:spLocks noChangeAspect="1"/>
                </p:cNvSpPr>
                <p:nvPr/>
              </p:nvSpPr>
              <p:spPr bwMode="auto">
                <a:xfrm>
                  <a:off x="4463" y="2135"/>
                  <a:ext cx="7" cy="13"/>
                </a:xfrm>
                <a:custGeom>
                  <a:avLst/>
                  <a:gdLst/>
                  <a:ahLst/>
                  <a:cxnLst>
                    <a:cxn ang="0">
                      <a:pos x="6" y="0"/>
                    </a:cxn>
                    <a:cxn ang="0">
                      <a:pos x="0" y="35"/>
                    </a:cxn>
                    <a:cxn ang="0">
                      <a:pos x="17" y="38"/>
                    </a:cxn>
                    <a:cxn ang="0">
                      <a:pos x="23" y="3"/>
                    </a:cxn>
                    <a:cxn ang="0">
                      <a:pos x="6" y="0"/>
                    </a:cxn>
                  </a:cxnLst>
                  <a:rect l="0" t="0" r="r" b="b"/>
                  <a:pathLst>
                    <a:path w="23" h="38">
                      <a:moveTo>
                        <a:pt x="6" y="0"/>
                      </a:moveTo>
                      <a:lnTo>
                        <a:pt x="0" y="35"/>
                      </a:lnTo>
                      <a:lnTo>
                        <a:pt x="17" y="38"/>
                      </a:lnTo>
                      <a:lnTo>
                        <a:pt x="23" y="3"/>
                      </a:lnTo>
                      <a:lnTo>
                        <a:pt x="6" y="0"/>
                      </a:lnTo>
                      <a:close/>
                    </a:path>
                  </a:pathLst>
                </a:custGeom>
                <a:solidFill>
                  <a:srgbClr val="AA2E00"/>
                </a:solidFill>
                <a:ln w="9525">
                  <a:noFill/>
                  <a:round/>
                  <a:headEnd/>
                  <a:tailEnd/>
                </a:ln>
              </p:spPr>
              <p:txBody>
                <a:bodyPr/>
                <a:lstStyle/>
                <a:p>
                  <a:endParaRPr lang="en-US"/>
                </a:p>
              </p:txBody>
            </p:sp>
            <p:sp>
              <p:nvSpPr>
                <p:cNvPr id="379" name="Freeform 383">
                  <a:extLst>
                    <a:ext uri="{FF2B5EF4-FFF2-40B4-BE49-F238E27FC236}">
                      <a16:creationId xmlns:a16="http://schemas.microsoft.com/office/drawing/2014/main" id="{A959BE24-8E12-4D92-A2AF-68BA4CA2EB3D}"/>
                    </a:ext>
                  </a:extLst>
                </p:cNvPr>
                <p:cNvSpPr>
                  <a:spLocks noChangeAspect="1"/>
                </p:cNvSpPr>
                <p:nvPr/>
              </p:nvSpPr>
              <p:spPr bwMode="auto">
                <a:xfrm>
                  <a:off x="4462" y="2158"/>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380" name="Freeform 384">
                  <a:extLst>
                    <a:ext uri="{FF2B5EF4-FFF2-40B4-BE49-F238E27FC236}">
                      <a16:creationId xmlns:a16="http://schemas.microsoft.com/office/drawing/2014/main" id="{0CA04F4C-92BC-4900-BBB1-382B5ACD98D1}"/>
                    </a:ext>
                  </a:extLst>
                </p:cNvPr>
                <p:cNvSpPr>
                  <a:spLocks noChangeAspect="1"/>
                </p:cNvSpPr>
                <p:nvPr/>
              </p:nvSpPr>
              <p:spPr bwMode="auto">
                <a:xfrm>
                  <a:off x="4459" y="2180"/>
                  <a:ext cx="7" cy="13"/>
                </a:xfrm>
                <a:custGeom>
                  <a:avLst/>
                  <a:gdLst/>
                  <a:ahLst/>
                  <a:cxnLst>
                    <a:cxn ang="0">
                      <a:pos x="3" y="0"/>
                    </a:cxn>
                    <a:cxn ang="0">
                      <a:pos x="0" y="36"/>
                    </a:cxn>
                    <a:cxn ang="0">
                      <a:pos x="16" y="37"/>
                    </a:cxn>
                    <a:cxn ang="0">
                      <a:pos x="19" y="1"/>
                    </a:cxn>
                    <a:cxn ang="0">
                      <a:pos x="3" y="0"/>
                    </a:cxn>
                  </a:cxnLst>
                  <a:rect l="0" t="0" r="r" b="b"/>
                  <a:pathLst>
                    <a:path w="19" h="37">
                      <a:moveTo>
                        <a:pt x="3" y="0"/>
                      </a:moveTo>
                      <a:lnTo>
                        <a:pt x="0" y="36"/>
                      </a:lnTo>
                      <a:lnTo>
                        <a:pt x="16" y="37"/>
                      </a:lnTo>
                      <a:lnTo>
                        <a:pt x="19" y="1"/>
                      </a:lnTo>
                      <a:lnTo>
                        <a:pt x="3" y="0"/>
                      </a:lnTo>
                      <a:close/>
                    </a:path>
                  </a:pathLst>
                </a:custGeom>
                <a:solidFill>
                  <a:srgbClr val="AA2E00"/>
                </a:solidFill>
                <a:ln w="9525">
                  <a:noFill/>
                  <a:round/>
                  <a:headEnd/>
                  <a:tailEnd/>
                </a:ln>
              </p:spPr>
              <p:txBody>
                <a:bodyPr/>
                <a:lstStyle/>
                <a:p>
                  <a:endParaRPr lang="en-US"/>
                </a:p>
              </p:txBody>
            </p:sp>
            <p:sp>
              <p:nvSpPr>
                <p:cNvPr id="381" name="Freeform 385">
                  <a:extLst>
                    <a:ext uri="{FF2B5EF4-FFF2-40B4-BE49-F238E27FC236}">
                      <a16:creationId xmlns:a16="http://schemas.microsoft.com/office/drawing/2014/main" id="{08C9F2FC-F824-4DA5-A3F2-A5EA223049BA}"/>
                    </a:ext>
                  </a:extLst>
                </p:cNvPr>
                <p:cNvSpPr>
                  <a:spLocks noChangeAspect="1"/>
                </p:cNvSpPr>
                <p:nvPr/>
              </p:nvSpPr>
              <p:spPr bwMode="auto">
                <a:xfrm>
                  <a:off x="4456" y="2204"/>
                  <a:ext cx="8" cy="12"/>
                </a:xfrm>
                <a:custGeom>
                  <a:avLst/>
                  <a:gdLst/>
                  <a:ahLst/>
                  <a:cxnLst>
                    <a:cxn ang="0">
                      <a:pos x="6" y="0"/>
                    </a:cxn>
                    <a:cxn ang="0">
                      <a:pos x="0" y="35"/>
                    </a:cxn>
                    <a:cxn ang="0">
                      <a:pos x="16" y="38"/>
                    </a:cxn>
                    <a:cxn ang="0">
                      <a:pos x="22" y="3"/>
                    </a:cxn>
                    <a:cxn ang="0">
                      <a:pos x="6" y="0"/>
                    </a:cxn>
                  </a:cxnLst>
                  <a:rect l="0" t="0" r="r" b="b"/>
                  <a:pathLst>
                    <a:path w="22" h="38">
                      <a:moveTo>
                        <a:pt x="6" y="0"/>
                      </a:moveTo>
                      <a:lnTo>
                        <a:pt x="0" y="35"/>
                      </a:lnTo>
                      <a:lnTo>
                        <a:pt x="16" y="38"/>
                      </a:lnTo>
                      <a:lnTo>
                        <a:pt x="22" y="3"/>
                      </a:lnTo>
                      <a:lnTo>
                        <a:pt x="6" y="0"/>
                      </a:lnTo>
                      <a:close/>
                    </a:path>
                  </a:pathLst>
                </a:custGeom>
                <a:solidFill>
                  <a:srgbClr val="AA2E00"/>
                </a:solidFill>
                <a:ln w="9525">
                  <a:noFill/>
                  <a:round/>
                  <a:headEnd/>
                  <a:tailEnd/>
                </a:ln>
              </p:spPr>
              <p:txBody>
                <a:bodyPr/>
                <a:lstStyle/>
                <a:p>
                  <a:endParaRPr lang="en-US"/>
                </a:p>
              </p:txBody>
            </p:sp>
            <p:sp>
              <p:nvSpPr>
                <p:cNvPr id="382" name="Freeform 386">
                  <a:extLst>
                    <a:ext uri="{FF2B5EF4-FFF2-40B4-BE49-F238E27FC236}">
                      <a16:creationId xmlns:a16="http://schemas.microsoft.com/office/drawing/2014/main" id="{B4C2677F-F06E-4FEB-BEFA-3FBA874618DF}"/>
                    </a:ext>
                  </a:extLst>
                </p:cNvPr>
                <p:cNvSpPr>
                  <a:spLocks noChangeAspect="1"/>
                </p:cNvSpPr>
                <p:nvPr/>
              </p:nvSpPr>
              <p:spPr bwMode="auto">
                <a:xfrm>
                  <a:off x="4455" y="2227"/>
                  <a:ext cx="7" cy="12"/>
                </a:xfrm>
                <a:custGeom>
                  <a:avLst/>
                  <a:gdLst/>
                  <a:ahLst/>
                  <a:cxnLst>
                    <a:cxn ang="0">
                      <a:pos x="3" y="0"/>
                    </a:cxn>
                    <a:cxn ang="0">
                      <a:pos x="0" y="34"/>
                    </a:cxn>
                    <a:cxn ang="0">
                      <a:pos x="16" y="36"/>
                    </a:cxn>
                    <a:cxn ang="0">
                      <a:pos x="19" y="1"/>
                    </a:cxn>
                    <a:cxn ang="0">
                      <a:pos x="3" y="0"/>
                    </a:cxn>
                  </a:cxnLst>
                  <a:rect l="0" t="0" r="r" b="b"/>
                  <a:pathLst>
                    <a:path w="19" h="36">
                      <a:moveTo>
                        <a:pt x="3" y="0"/>
                      </a:moveTo>
                      <a:lnTo>
                        <a:pt x="0" y="34"/>
                      </a:lnTo>
                      <a:lnTo>
                        <a:pt x="16" y="36"/>
                      </a:lnTo>
                      <a:lnTo>
                        <a:pt x="19" y="1"/>
                      </a:lnTo>
                      <a:lnTo>
                        <a:pt x="3" y="0"/>
                      </a:lnTo>
                      <a:close/>
                    </a:path>
                  </a:pathLst>
                </a:custGeom>
                <a:solidFill>
                  <a:srgbClr val="AA2E00"/>
                </a:solidFill>
                <a:ln w="9525">
                  <a:noFill/>
                  <a:round/>
                  <a:headEnd/>
                  <a:tailEnd/>
                </a:ln>
              </p:spPr>
              <p:txBody>
                <a:bodyPr/>
                <a:lstStyle/>
                <a:p>
                  <a:endParaRPr lang="en-US"/>
                </a:p>
              </p:txBody>
            </p:sp>
            <p:sp>
              <p:nvSpPr>
                <p:cNvPr id="383" name="Freeform 387">
                  <a:extLst>
                    <a:ext uri="{FF2B5EF4-FFF2-40B4-BE49-F238E27FC236}">
                      <a16:creationId xmlns:a16="http://schemas.microsoft.com/office/drawing/2014/main" id="{42CDE6BA-AB4F-434E-BCB8-06EB42E9D240}"/>
                    </a:ext>
                  </a:extLst>
                </p:cNvPr>
                <p:cNvSpPr>
                  <a:spLocks noChangeAspect="1"/>
                </p:cNvSpPr>
                <p:nvPr/>
              </p:nvSpPr>
              <p:spPr bwMode="auto">
                <a:xfrm>
                  <a:off x="4453" y="2250"/>
                  <a:ext cx="6" cy="12"/>
                </a:xfrm>
                <a:custGeom>
                  <a:avLst/>
                  <a:gdLst/>
                  <a:ahLst/>
                  <a:cxnLst>
                    <a:cxn ang="0">
                      <a:pos x="3" y="0"/>
                    </a:cxn>
                    <a:cxn ang="0">
                      <a:pos x="0" y="34"/>
                    </a:cxn>
                    <a:cxn ang="0">
                      <a:pos x="17" y="36"/>
                    </a:cxn>
                    <a:cxn ang="0">
                      <a:pos x="20" y="1"/>
                    </a:cxn>
                    <a:cxn ang="0">
                      <a:pos x="3" y="0"/>
                    </a:cxn>
                  </a:cxnLst>
                  <a:rect l="0" t="0" r="r" b="b"/>
                  <a:pathLst>
                    <a:path w="20" h="36">
                      <a:moveTo>
                        <a:pt x="3" y="0"/>
                      </a:moveTo>
                      <a:lnTo>
                        <a:pt x="0" y="34"/>
                      </a:lnTo>
                      <a:lnTo>
                        <a:pt x="17" y="36"/>
                      </a:lnTo>
                      <a:lnTo>
                        <a:pt x="20" y="1"/>
                      </a:lnTo>
                      <a:lnTo>
                        <a:pt x="3" y="0"/>
                      </a:lnTo>
                      <a:close/>
                    </a:path>
                  </a:pathLst>
                </a:custGeom>
                <a:solidFill>
                  <a:srgbClr val="AA2E00"/>
                </a:solidFill>
                <a:ln w="9525">
                  <a:noFill/>
                  <a:round/>
                  <a:headEnd/>
                  <a:tailEnd/>
                </a:ln>
              </p:spPr>
              <p:txBody>
                <a:bodyPr/>
                <a:lstStyle/>
                <a:p>
                  <a:endParaRPr lang="en-US"/>
                </a:p>
              </p:txBody>
            </p:sp>
            <p:sp>
              <p:nvSpPr>
                <p:cNvPr id="384" name="Freeform 388">
                  <a:extLst>
                    <a:ext uri="{FF2B5EF4-FFF2-40B4-BE49-F238E27FC236}">
                      <a16:creationId xmlns:a16="http://schemas.microsoft.com/office/drawing/2014/main" id="{0D19F75D-3012-4B48-AFF3-1D5310BDE9E6}"/>
                    </a:ext>
                  </a:extLst>
                </p:cNvPr>
                <p:cNvSpPr>
                  <a:spLocks noChangeAspect="1"/>
                </p:cNvSpPr>
                <p:nvPr/>
              </p:nvSpPr>
              <p:spPr bwMode="auto">
                <a:xfrm>
                  <a:off x="4450" y="2272"/>
                  <a:ext cx="7" cy="13"/>
                </a:xfrm>
                <a:custGeom>
                  <a:avLst/>
                  <a:gdLst/>
                  <a:ahLst/>
                  <a:cxnLst>
                    <a:cxn ang="0">
                      <a:pos x="6" y="0"/>
                    </a:cxn>
                    <a:cxn ang="0">
                      <a:pos x="0" y="35"/>
                    </a:cxn>
                    <a:cxn ang="0">
                      <a:pos x="17" y="38"/>
                    </a:cxn>
                    <a:cxn ang="0">
                      <a:pos x="23" y="3"/>
                    </a:cxn>
                    <a:cxn ang="0">
                      <a:pos x="6" y="0"/>
                    </a:cxn>
                  </a:cxnLst>
                  <a:rect l="0" t="0" r="r" b="b"/>
                  <a:pathLst>
                    <a:path w="23" h="38">
                      <a:moveTo>
                        <a:pt x="6" y="0"/>
                      </a:moveTo>
                      <a:lnTo>
                        <a:pt x="0" y="35"/>
                      </a:lnTo>
                      <a:lnTo>
                        <a:pt x="17" y="38"/>
                      </a:lnTo>
                      <a:lnTo>
                        <a:pt x="23" y="3"/>
                      </a:lnTo>
                      <a:lnTo>
                        <a:pt x="6" y="0"/>
                      </a:lnTo>
                      <a:close/>
                    </a:path>
                  </a:pathLst>
                </a:custGeom>
                <a:solidFill>
                  <a:srgbClr val="AA2E00"/>
                </a:solidFill>
                <a:ln w="9525">
                  <a:noFill/>
                  <a:round/>
                  <a:headEnd/>
                  <a:tailEnd/>
                </a:ln>
              </p:spPr>
              <p:txBody>
                <a:bodyPr/>
                <a:lstStyle/>
                <a:p>
                  <a:endParaRPr lang="en-US"/>
                </a:p>
              </p:txBody>
            </p:sp>
            <p:sp>
              <p:nvSpPr>
                <p:cNvPr id="385" name="Freeform 389">
                  <a:extLst>
                    <a:ext uri="{FF2B5EF4-FFF2-40B4-BE49-F238E27FC236}">
                      <a16:creationId xmlns:a16="http://schemas.microsoft.com/office/drawing/2014/main" id="{6D1B449A-9009-44B6-A3BC-2FC35D6BC4F5}"/>
                    </a:ext>
                  </a:extLst>
                </p:cNvPr>
                <p:cNvSpPr>
                  <a:spLocks noChangeAspect="1"/>
                </p:cNvSpPr>
                <p:nvPr/>
              </p:nvSpPr>
              <p:spPr bwMode="auto">
                <a:xfrm>
                  <a:off x="4449" y="2296"/>
                  <a:ext cx="6" cy="12"/>
                </a:xfrm>
                <a:custGeom>
                  <a:avLst/>
                  <a:gdLst/>
                  <a:ahLst/>
                  <a:cxnLst>
                    <a:cxn ang="0">
                      <a:pos x="3" y="0"/>
                    </a:cxn>
                    <a:cxn ang="0">
                      <a:pos x="0" y="34"/>
                    </a:cxn>
                    <a:cxn ang="0">
                      <a:pos x="17" y="36"/>
                    </a:cxn>
                    <a:cxn ang="0">
                      <a:pos x="20" y="1"/>
                    </a:cxn>
                    <a:cxn ang="0">
                      <a:pos x="3" y="0"/>
                    </a:cxn>
                  </a:cxnLst>
                  <a:rect l="0" t="0" r="r" b="b"/>
                  <a:pathLst>
                    <a:path w="20" h="36">
                      <a:moveTo>
                        <a:pt x="3" y="0"/>
                      </a:moveTo>
                      <a:lnTo>
                        <a:pt x="0" y="34"/>
                      </a:lnTo>
                      <a:lnTo>
                        <a:pt x="17" y="36"/>
                      </a:lnTo>
                      <a:lnTo>
                        <a:pt x="20" y="1"/>
                      </a:lnTo>
                      <a:lnTo>
                        <a:pt x="3" y="0"/>
                      </a:lnTo>
                      <a:close/>
                    </a:path>
                  </a:pathLst>
                </a:custGeom>
                <a:solidFill>
                  <a:srgbClr val="AA2E00"/>
                </a:solidFill>
                <a:ln w="9525">
                  <a:noFill/>
                  <a:round/>
                  <a:headEnd/>
                  <a:tailEnd/>
                </a:ln>
              </p:spPr>
              <p:txBody>
                <a:bodyPr/>
                <a:lstStyle/>
                <a:p>
                  <a:endParaRPr lang="en-US"/>
                </a:p>
              </p:txBody>
            </p:sp>
            <p:sp>
              <p:nvSpPr>
                <p:cNvPr id="386" name="Freeform 390">
                  <a:extLst>
                    <a:ext uri="{FF2B5EF4-FFF2-40B4-BE49-F238E27FC236}">
                      <a16:creationId xmlns:a16="http://schemas.microsoft.com/office/drawing/2014/main" id="{FBF8344F-B945-405E-ABC6-6FD52D390C8B}"/>
                    </a:ext>
                  </a:extLst>
                </p:cNvPr>
                <p:cNvSpPr>
                  <a:spLocks noChangeAspect="1"/>
                </p:cNvSpPr>
                <p:nvPr/>
              </p:nvSpPr>
              <p:spPr bwMode="auto">
                <a:xfrm>
                  <a:off x="4446" y="2319"/>
                  <a:ext cx="7" cy="12"/>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387" name="Freeform 391">
                  <a:extLst>
                    <a:ext uri="{FF2B5EF4-FFF2-40B4-BE49-F238E27FC236}">
                      <a16:creationId xmlns:a16="http://schemas.microsoft.com/office/drawing/2014/main" id="{4CAA1987-7F2F-4098-B9F5-4161DD3E5DF1}"/>
                    </a:ext>
                  </a:extLst>
                </p:cNvPr>
                <p:cNvSpPr>
                  <a:spLocks noChangeAspect="1"/>
                </p:cNvSpPr>
                <p:nvPr/>
              </p:nvSpPr>
              <p:spPr bwMode="auto">
                <a:xfrm>
                  <a:off x="4443" y="2342"/>
                  <a:ext cx="8" cy="12"/>
                </a:xfrm>
                <a:custGeom>
                  <a:avLst/>
                  <a:gdLst/>
                  <a:ahLst/>
                  <a:cxnLst>
                    <a:cxn ang="0">
                      <a:pos x="6" y="0"/>
                    </a:cxn>
                    <a:cxn ang="0">
                      <a:pos x="0" y="35"/>
                    </a:cxn>
                    <a:cxn ang="0">
                      <a:pos x="16" y="38"/>
                    </a:cxn>
                    <a:cxn ang="0">
                      <a:pos x="22" y="3"/>
                    </a:cxn>
                    <a:cxn ang="0">
                      <a:pos x="6" y="0"/>
                    </a:cxn>
                  </a:cxnLst>
                  <a:rect l="0" t="0" r="r" b="b"/>
                  <a:pathLst>
                    <a:path w="22" h="38">
                      <a:moveTo>
                        <a:pt x="6" y="0"/>
                      </a:moveTo>
                      <a:lnTo>
                        <a:pt x="0" y="35"/>
                      </a:lnTo>
                      <a:lnTo>
                        <a:pt x="16" y="38"/>
                      </a:lnTo>
                      <a:lnTo>
                        <a:pt x="22" y="3"/>
                      </a:lnTo>
                      <a:lnTo>
                        <a:pt x="6" y="0"/>
                      </a:lnTo>
                      <a:close/>
                    </a:path>
                  </a:pathLst>
                </a:custGeom>
                <a:solidFill>
                  <a:srgbClr val="AA2E00"/>
                </a:solidFill>
                <a:ln w="9525">
                  <a:noFill/>
                  <a:round/>
                  <a:headEnd/>
                  <a:tailEnd/>
                </a:ln>
              </p:spPr>
              <p:txBody>
                <a:bodyPr/>
                <a:lstStyle/>
                <a:p>
                  <a:endParaRPr lang="en-US"/>
                </a:p>
              </p:txBody>
            </p:sp>
            <p:sp>
              <p:nvSpPr>
                <p:cNvPr id="388" name="Freeform 392">
                  <a:extLst>
                    <a:ext uri="{FF2B5EF4-FFF2-40B4-BE49-F238E27FC236}">
                      <a16:creationId xmlns:a16="http://schemas.microsoft.com/office/drawing/2014/main" id="{9A321747-5628-4258-9A22-FEBA386DC926}"/>
                    </a:ext>
                  </a:extLst>
                </p:cNvPr>
                <p:cNvSpPr>
                  <a:spLocks noChangeAspect="1"/>
                </p:cNvSpPr>
                <p:nvPr/>
              </p:nvSpPr>
              <p:spPr bwMode="auto">
                <a:xfrm>
                  <a:off x="4442" y="2364"/>
                  <a:ext cx="7" cy="12"/>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389" name="Freeform 393">
                  <a:extLst>
                    <a:ext uri="{FF2B5EF4-FFF2-40B4-BE49-F238E27FC236}">
                      <a16:creationId xmlns:a16="http://schemas.microsoft.com/office/drawing/2014/main" id="{98043F1F-D660-403F-9BE3-4A28D01D366E}"/>
                    </a:ext>
                  </a:extLst>
                </p:cNvPr>
                <p:cNvSpPr>
                  <a:spLocks noChangeAspect="1"/>
                </p:cNvSpPr>
                <p:nvPr/>
              </p:nvSpPr>
              <p:spPr bwMode="auto">
                <a:xfrm>
                  <a:off x="4440" y="2387"/>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390" name="Freeform 394">
                  <a:extLst>
                    <a:ext uri="{FF2B5EF4-FFF2-40B4-BE49-F238E27FC236}">
                      <a16:creationId xmlns:a16="http://schemas.microsoft.com/office/drawing/2014/main" id="{02510E3D-C64E-4D2D-85E8-5218E0C575A6}"/>
                    </a:ext>
                  </a:extLst>
                </p:cNvPr>
                <p:cNvSpPr>
                  <a:spLocks noChangeAspect="1"/>
                </p:cNvSpPr>
                <p:nvPr/>
              </p:nvSpPr>
              <p:spPr bwMode="auto">
                <a:xfrm>
                  <a:off x="4437" y="2410"/>
                  <a:ext cx="7" cy="12"/>
                </a:xfrm>
                <a:custGeom>
                  <a:avLst/>
                  <a:gdLst/>
                  <a:ahLst/>
                  <a:cxnLst>
                    <a:cxn ang="0">
                      <a:pos x="6" y="0"/>
                    </a:cxn>
                    <a:cxn ang="0">
                      <a:pos x="0" y="34"/>
                    </a:cxn>
                    <a:cxn ang="0">
                      <a:pos x="17" y="37"/>
                    </a:cxn>
                    <a:cxn ang="0">
                      <a:pos x="23" y="3"/>
                    </a:cxn>
                    <a:cxn ang="0">
                      <a:pos x="6" y="0"/>
                    </a:cxn>
                  </a:cxnLst>
                  <a:rect l="0" t="0" r="r" b="b"/>
                  <a:pathLst>
                    <a:path w="23" h="37">
                      <a:moveTo>
                        <a:pt x="6" y="0"/>
                      </a:moveTo>
                      <a:lnTo>
                        <a:pt x="0" y="34"/>
                      </a:lnTo>
                      <a:lnTo>
                        <a:pt x="17" y="37"/>
                      </a:lnTo>
                      <a:lnTo>
                        <a:pt x="23" y="3"/>
                      </a:lnTo>
                      <a:lnTo>
                        <a:pt x="6" y="0"/>
                      </a:lnTo>
                      <a:close/>
                    </a:path>
                  </a:pathLst>
                </a:custGeom>
                <a:solidFill>
                  <a:srgbClr val="AA2E00"/>
                </a:solidFill>
                <a:ln w="9525">
                  <a:noFill/>
                  <a:round/>
                  <a:headEnd/>
                  <a:tailEnd/>
                </a:ln>
              </p:spPr>
              <p:txBody>
                <a:bodyPr/>
                <a:lstStyle/>
                <a:p>
                  <a:endParaRPr lang="en-US"/>
                </a:p>
              </p:txBody>
            </p:sp>
            <p:sp>
              <p:nvSpPr>
                <p:cNvPr id="391" name="Freeform 395">
                  <a:extLst>
                    <a:ext uri="{FF2B5EF4-FFF2-40B4-BE49-F238E27FC236}">
                      <a16:creationId xmlns:a16="http://schemas.microsoft.com/office/drawing/2014/main" id="{ABF3235B-1116-4023-BFBB-BE9CAB1B5935}"/>
                    </a:ext>
                  </a:extLst>
                </p:cNvPr>
                <p:cNvSpPr>
                  <a:spLocks noChangeAspect="1"/>
                </p:cNvSpPr>
                <p:nvPr/>
              </p:nvSpPr>
              <p:spPr bwMode="auto">
                <a:xfrm>
                  <a:off x="4436" y="2433"/>
                  <a:ext cx="6" cy="12"/>
                </a:xfrm>
                <a:custGeom>
                  <a:avLst/>
                  <a:gdLst/>
                  <a:ahLst/>
                  <a:cxnLst>
                    <a:cxn ang="0">
                      <a:pos x="3" y="0"/>
                    </a:cxn>
                    <a:cxn ang="0">
                      <a:pos x="0" y="34"/>
                    </a:cxn>
                    <a:cxn ang="0">
                      <a:pos x="17" y="36"/>
                    </a:cxn>
                    <a:cxn ang="0">
                      <a:pos x="20" y="1"/>
                    </a:cxn>
                    <a:cxn ang="0">
                      <a:pos x="3" y="0"/>
                    </a:cxn>
                  </a:cxnLst>
                  <a:rect l="0" t="0" r="r" b="b"/>
                  <a:pathLst>
                    <a:path w="20" h="36">
                      <a:moveTo>
                        <a:pt x="3" y="0"/>
                      </a:moveTo>
                      <a:lnTo>
                        <a:pt x="0" y="34"/>
                      </a:lnTo>
                      <a:lnTo>
                        <a:pt x="17" y="36"/>
                      </a:lnTo>
                      <a:lnTo>
                        <a:pt x="20" y="1"/>
                      </a:lnTo>
                      <a:lnTo>
                        <a:pt x="3" y="0"/>
                      </a:lnTo>
                      <a:close/>
                    </a:path>
                  </a:pathLst>
                </a:custGeom>
                <a:solidFill>
                  <a:srgbClr val="AA2E00"/>
                </a:solidFill>
                <a:ln w="9525">
                  <a:noFill/>
                  <a:round/>
                  <a:headEnd/>
                  <a:tailEnd/>
                </a:ln>
              </p:spPr>
              <p:txBody>
                <a:bodyPr/>
                <a:lstStyle/>
                <a:p>
                  <a:endParaRPr lang="en-US"/>
                </a:p>
              </p:txBody>
            </p:sp>
            <p:sp>
              <p:nvSpPr>
                <p:cNvPr id="392" name="Freeform 396">
                  <a:extLst>
                    <a:ext uri="{FF2B5EF4-FFF2-40B4-BE49-F238E27FC236}">
                      <a16:creationId xmlns:a16="http://schemas.microsoft.com/office/drawing/2014/main" id="{9447228C-4B6F-4FD5-B434-5EFC0C6905B7}"/>
                    </a:ext>
                  </a:extLst>
                </p:cNvPr>
                <p:cNvSpPr>
                  <a:spLocks noChangeAspect="1"/>
                </p:cNvSpPr>
                <p:nvPr/>
              </p:nvSpPr>
              <p:spPr bwMode="auto">
                <a:xfrm>
                  <a:off x="4433" y="2456"/>
                  <a:ext cx="7" cy="13"/>
                </a:xfrm>
                <a:custGeom>
                  <a:avLst/>
                  <a:gdLst/>
                  <a:ahLst/>
                  <a:cxnLst>
                    <a:cxn ang="0">
                      <a:pos x="6" y="0"/>
                    </a:cxn>
                    <a:cxn ang="0">
                      <a:pos x="0" y="36"/>
                    </a:cxn>
                    <a:cxn ang="0">
                      <a:pos x="17" y="39"/>
                    </a:cxn>
                    <a:cxn ang="0">
                      <a:pos x="23" y="3"/>
                    </a:cxn>
                    <a:cxn ang="0">
                      <a:pos x="6" y="0"/>
                    </a:cxn>
                  </a:cxnLst>
                  <a:rect l="0" t="0" r="r" b="b"/>
                  <a:pathLst>
                    <a:path w="23" h="39">
                      <a:moveTo>
                        <a:pt x="6" y="0"/>
                      </a:moveTo>
                      <a:lnTo>
                        <a:pt x="0" y="36"/>
                      </a:lnTo>
                      <a:lnTo>
                        <a:pt x="17" y="39"/>
                      </a:lnTo>
                      <a:lnTo>
                        <a:pt x="23" y="3"/>
                      </a:lnTo>
                      <a:lnTo>
                        <a:pt x="6" y="0"/>
                      </a:lnTo>
                      <a:close/>
                    </a:path>
                  </a:pathLst>
                </a:custGeom>
                <a:solidFill>
                  <a:srgbClr val="AA2E00"/>
                </a:solidFill>
                <a:ln w="9525">
                  <a:noFill/>
                  <a:round/>
                  <a:headEnd/>
                  <a:tailEnd/>
                </a:ln>
              </p:spPr>
              <p:txBody>
                <a:bodyPr/>
                <a:lstStyle/>
                <a:p>
                  <a:endParaRPr lang="en-US"/>
                </a:p>
              </p:txBody>
            </p:sp>
            <p:sp>
              <p:nvSpPr>
                <p:cNvPr id="393" name="Freeform 397">
                  <a:extLst>
                    <a:ext uri="{FF2B5EF4-FFF2-40B4-BE49-F238E27FC236}">
                      <a16:creationId xmlns:a16="http://schemas.microsoft.com/office/drawing/2014/main" id="{E0D84684-B850-422F-A8AD-951A084F9F73}"/>
                    </a:ext>
                  </a:extLst>
                </p:cNvPr>
                <p:cNvSpPr>
                  <a:spLocks noChangeAspect="1"/>
                </p:cNvSpPr>
                <p:nvPr/>
              </p:nvSpPr>
              <p:spPr bwMode="auto">
                <a:xfrm>
                  <a:off x="4432" y="2479"/>
                  <a:ext cx="6" cy="12"/>
                </a:xfrm>
                <a:custGeom>
                  <a:avLst/>
                  <a:gdLst/>
                  <a:ahLst/>
                  <a:cxnLst>
                    <a:cxn ang="0">
                      <a:pos x="3" y="0"/>
                    </a:cxn>
                    <a:cxn ang="0">
                      <a:pos x="0" y="34"/>
                    </a:cxn>
                    <a:cxn ang="0">
                      <a:pos x="17" y="36"/>
                    </a:cxn>
                    <a:cxn ang="0">
                      <a:pos x="20" y="1"/>
                    </a:cxn>
                    <a:cxn ang="0">
                      <a:pos x="3" y="0"/>
                    </a:cxn>
                  </a:cxnLst>
                  <a:rect l="0" t="0" r="r" b="b"/>
                  <a:pathLst>
                    <a:path w="20" h="36">
                      <a:moveTo>
                        <a:pt x="3" y="0"/>
                      </a:moveTo>
                      <a:lnTo>
                        <a:pt x="0" y="34"/>
                      </a:lnTo>
                      <a:lnTo>
                        <a:pt x="17" y="36"/>
                      </a:lnTo>
                      <a:lnTo>
                        <a:pt x="20" y="1"/>
                      </a:lnTo>
                      <a:lnTo>
                        <a:pt x="3" y="0"/>
                      </a:lnTo>
                      <a:close/>
                    </a:path>
                  </a:pathLst>
                </a:custGeom>
                <a:solidFill>
                  <a:srgbClr val="AA2E00"/>
                </a:solidFill>
                <a:ln w="9525">
                  <a:noFill/>
                  <a:round/>
                  <a:headEnd/>
                  <a:tailEnd/>
                </a:ln>
              </p:spPr>
              <p:txBody>
                <a:bodyPr/>
                <a:lstStyle/>
                <a:p>
                  <a:endParaRPr lang="en-US"/>
                </a:p>
              </p:txBody>
            </p:sp>
            <p:sp>
              <p:nvSpPr>
                <p:cNvPr id="394" name="Freeform 398">
                  <a:extLst>
                    <a:ext uri="{FF2B5EF4-FFF2-40B4-BE49-F238E27FC236}">
                      <a16:creationId xmlns:a16="http://schemas.microsoft.com/office/drawing/2014/main" id="{BC4AAA44-6F20-43AD-BA1C-7036A70308A6}"/>
                    </a:ext>
                  </a:extLst>
                </p:cNvPr>
                <p:cNvSpPr>
                  <a:spLocks noChangeAspect="1"/>
                </p:cNvSpPr>
                <p:nvPr/>
              </p:nvSpPr>
              <p:spPr bwMode="auto">
                <a:xfrm>
                  <a:off x="4429" y="2502"/>
                  <a:ext cx="7" cy="12"/>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395" name="Freeform 399">
                  <a:extLst>
                    <a:ext uri="{FF2B5EF4-FFF2-40B4-BE49-F238E27FC236}">
                      <a16:creationId xmlns:a16="http://schemas.microsoft.com/office/drawing/2014/main" id="{A15FE95E-1081-45FA-856F-12701F655E97}"/>
                    </a:ext>
                  </a:extLst>
                </p:cNvPr>
                <p:cNvSpPr>
                  <a:spLocks noChangeAspect="1"/>
                </p:cNvSpPr>
                <p:nvPr/>
              </p:nvSpPr>
              <p:spPr bwMode="auto">
                <a:xfrm>
                  <a:off x="4426" y="2525"/>
                  <a:ext cx="8" cy="13"/>
                </a:xfrm>
                <a:custGeom>
                  <a:avLst/>
                  <a:gdLst/>
                  <a:ahLst/>
                  <a:cxnLst>
                    <a:cxn ang="0">
                      <a:pos x="6" y="0"/>
                    </a:cxn>
                    <a:cxn ang="0">
                      <a:pos x="0" y="35"/>
                    </a:cxn>
                    <a:cxn ang="0">
                      <a:pos x="16" y="38"/>
                    </a:cxn>
                    <a:cxn ang="0">
                      <a:pos x="22" y="3"/>
                    </a:cxn>
                    <a:cxn ang="0">
                      <a:pos x="6" y="0"/>
                    </a:cxn>
                  </a:cxnLst>
                  <a:rect l="0" t="0" r="r" b="b"/>
                  <a:pathLst>
                    <a:path w="22" h="38">
                      <a:moveTo>
                        <a:pt x="6" y="0"/>
                      </a:moveTo>
                      <a:lnTo>
                        <a:pt x="0" y="35"/>
                      </a:lnTo>
                      <a:lnTo>
                        <a:pt x="16" y="38"/>
                      </a:lnTo>
                      <a:lnTo>
                        <a:pt x="22" y="3"/>
                      </a:lnTo>
                      <a:lnTo>
                        <a:pt x="6" y="0"/>
                      </a:lnTo>
                      <a:close/>
                    </a:path>
                  </a:pathLst>
                </a:custGeom>
                <a:solidFill>
                  <a:srgbClr val="AA2E00"/>
                </a:solidFill>
                <a:ln w="9525">
                  <a:noFill/>
                  <a:round/>
                  <a:headEnd/>
                  <a:tailEnd/>
                </a:ln>
              </p:spPr>
              <p:txBody>
                <a:bodyPr/>
                <a:lstStyle/>
                <a:p>
                  <a:endParaRPr lang="en-US"/>
                </a:p>
              </p:txBody>
            </p:sp>
            <p:sp>
              <p:nvSpPr>
                <p:cNvPr id="396" name="Freeform 400">
                  <a:extLst>
                    <a:ext uri="{FF2B5EF4-FFF2-40B4-BE49-F238E27FC236}">
                      <a16:creationId xmlns:a16="http://schemas.microsoft.com/office/drawing/2014/main" id="{BCAB7934-A12E-4919-9E0F-00B0B1E65011}"/>
                    </a:ext>
                  </a:extLst>
                </p:cNvPr>
                <p:cNvSpPr>
                  <a:spLocks noChangeAspect="1"/>
                </p:cNvSpPr>
                <p:nvPr/>
              </p:nvSpPr>
              <p:spPr bwMode="auto">
                <a:xfrm>
                  <a:off x="4425" y="2547"/>
                  <a:ext cx="7" cy="12"/>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397" name="Freeform 401">
                  <a:extLst>
                    <a:ext uri="{FF2B5EF4-FFF2-40B4-BE49-F238E27FC236}">
                      <a16:creationId xmlns:a16="http://schemas.microsoft.com/office/drawing/2014/main" id="{0159D258-70C0-4D5D-BCE8-33717E75AEAC}"/>
                    </a:ext>
                  </a:extLst>
                </p:cNvPr>
                <p:cNvSpPr>
                  <a:spLocks noChangeAspect="1"/>
                </p:cNvSpPr>
                <p:nvPr/>
              </p:nvSpPr>
              <p:spPr bwMode="auto">
                <a:xfrm>
                  <a:off x="4423" y="2570"/>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398" name="Freeform 402">
                  <a:extLst>
                    <a:ext uri="{FF2B5EF4-FFF2-40B4-BE49-F238E27FC236}">
                      <a16:creationId xmlns:a16="http://schemas.microsoft.com/office/drawing/2014/main" id="{B65139AC-71D1-4F27-BCA7-A329B28610AB}"/>
                    </a:ext>
                  </a:extLst>
                </p:cNvPr>
                <p:cNvSpPr>
                  <a:spLocks noChangeAspect="1"/>
                </p:cNvSpPr>
                <p:nvPr/>
              </p:nvSpPr>
              <p:spPr bwMode="auto">
                <a:xfrm>
                  <a:off x="4420" y="2593"/>
                  <a:ext cx="7" cy="13"/>
                </a:xfrm>
                <a:custGeom>
                  <a:avLst/>
                  <a:gdLst/>
                  <a:ahLst/>
                  <a:cxnLst>
                    <a:cxn ang="0">
                      <a:pos x="6" y="0"/>
                    </a:cxn>
                    <a:cxn ang="0">
                      <a:pos x="0" y="34"/>
                    </a:cxn>
                    <a:cxn ang="0">
                      <a:pos x="17" y="37"/>
                    </a:cxn>
                    <a:cxn ang="0">
                      <a:pos x="23" y="3"/>
                    </a:cxn>
                    <a:cxn ang="0">
                      <a:pos x="6" y="0"/>
                    </a:cxn>
                  </a:cxnLst>
                  <a:rect l="0" t="0" r="r" b="b"/>
                  <a:pathLst>
                    <a:path w="23" h="37">
                      <a:moveTo>
                        <a:pt x="6" y="0"/>
                      </a:moveTo>
                      <a:lnTo>
                        <a:pt x="0" y="34"/>
                      </a:lnTo>
                      <a:lnTo>
                        <a:pt x="17" y="37"/>
                      </a:lnTo>
                      <a:lnTo>
                        <a:pt x="23" y="3"/>
                      </a:lnTo>
                      <a:lnTo>
                        <a:pt x="6" y="0"/>
                      </a:lnTo>
                      <a:close/>
                    </a:path>
                  </a:pathLst>
                </a:custGeom>
                <a:solidFill>
                  <a:srgbClr val="AA2E00"/>
                </a:solidFill>
                <a:ln w="9525">
                  <a:noFill/>
                  <a:round/>
                  <a:headEnd/>
                  <a:tailEnd/>
                </a:ln>
              </p:spPr>
              <p:txBody>
                <a:bodyPr/>
                <a:lstStyle/>
                <a:p>
                  <a:endParaRPr lang="en-US"/>
                </a:p>
              </p:txBody>
            </p:sp>
            <p:sp>
              <p:nvSpPr>
                <p:cNvPr id="399" name="Freeform 403">
                  <a:extLst>
                    <a:ext uri="{FF2B5EF4-FFF2-40B4-BE49-F238E27FC236}">
                      <a16:creationId xmlns:a16="http://schemas.microsoft.com/office/drawing/2014/main" id="{1D63FFA9-98CB-4C47-8CF1-879882440CA6}"/>
                    </a:ext>
                  </a:extLst>
                </p:cNvPr>
                <p:cNvSpPr>
                  <a:spLocks noChangeAspect="1"/>
                </p:cNvSpPr>
                <p:nvPr/>
              </p:nvSpPr>
              <p:spPr bwMode="auto">
                <a:xfrm>
                  <a:off x="4419" y="2616"/>
                  <a:ext cx="6" cy="12"/>
                </a:xfrm>
                <a:custGeom>
                  <a:avLst/>
                  <a:gdLst/>
                  <a:ahLst/>
                  <a:cxnLst>
                    <a:cxn ang="0">
                      <a:pos x="3" y="0"/>
                    </a:cxn>
                    <a:cxn ang="0">
                      <a:pos x="0" y="34"/>
                    </a:cxn>
                    <a:cxn ang="0">
                      <a:pos x="17" y="36"/>
                    </a:cxn>
                    <a:cxn ang="0">
                      <a:pos x="20" y="1"/>
                    </a:cxn>
                    <a:cxn ang="0">
                      <a:pos x="3" y="0"/>
                    </a:cxn>
                  </a:cxnLst>
                  <a:rect l="0" t="0" r="r" b="b"/>
                  <a:pathLst>
                    <a:path w="20" h="36">
                      <a:moveTo>
                        <a:pt x="3" y="0"/>
                      </a:moveTo>
                      <a:lnTo>
                        <a:pt x="0" y="34"/>
                      </a:lnTo>
                      <a:lnTo>
                        <a:pt x="17" y="36"/>
                      </a:lnTo>
                      <a:lnTo>
                        <a:pt x="20" y="1"/>
                      </a:lnTo>
                      <a:lnTo>
                        <a:pt x="3" y="0"/>
                      </a:lnTo>
                      <a:close/>
                    </a:path>
                  </a:pathLst>
                </a:custGeom>
                <a:solidFill>
                  <a:srgbClr val="AA2E00"/>
                </a:solidFill>
                <a:ln w="9525">
                  <a:noFill/>
                  <a:round/>
                  <a:headEnd/>
                  <a:tailEnd/>
                </a:ln>
              </p:spPr>
              <p:txBody>
                <a:bodyPr/>
                <a:lstStyle/>
                <a:p>
                  <a:endParaRPr lang="en-US"/>
                </a:p>
              </p:txBody>
            </p:sp>
            <p:sp>
              <p:nvSpPr>
                <p:cNvPr id="400" name="Freeform 404">
                  <a:extLst>
                    <a:ext uri="{FF2B5EF4-FFF2-40B4-BE49-F238E27FC236}">
                      <a16:creationId xmlns:a16="http://schemas.microsoft.com/office/drawing/2014/main" id="{84253253-71D7-4827-B480-C880982A152C}"/>
                    </a:ext>
                  </a:extLst>
                </p:cNvPr>
                <p:cNvSpPr>
                  <a:spLocks noChangeAspect="1"/>
                </p:cNvSpPr>
                <p:nvPr/>
              </p:nvSpPr>
              <p:spPr bwMode="auto">
                <a:xfrm>
                  <a:off x="4416" y="2640"/>
                  <a:ext cx="7" cy="12"/>
                </a:xfrm>
                <a:custGeom>
                  <a:avLst/>
                  <a:gdLst/>
                  <a:ahLst/>
                  <a:cxnLst>
                    <a:cxn ang="0">
                      <a:pos x="3" y="0"/>
                    </a:cxn>
                    <a:cxn ang="0">
                      <a:pos x="0" y="34"/>
                    </a:cxn>
                    <a:cxn ang="0">
                      <a:pos x="16" y="36"/>
                    </a:cxn>
                    <a:cxn ang="0">
                      <a:pos x="19" y="1"/>
                    </a:cxn>
                    <a:cxn ang="0">
                      <a:pos x="3" y="0"/>
                    </a:cxn>
                  </a:cxnLst>
                  <a:rect l="0" t="0" r="r" b="b"/>
                  <a:pathLst>
                    <a:path w="19" h="36">
                      <a:moveTo>
                        <a:pt x="3" y="0"/>
                      </a:moveTo>
                      <a:lnTo>
                        <a:pt x="0" y="34"/>
                      </a:lnTo>
                      <a:lnTo>
                        <a:pt x="16" y="36"/>
                      </a:lnTo>
                      <a:lnTo>
                        <a:pt x="19" y="1"/>
                      </a:lnTo>
                      <a:lnTo>
                        <a:pt x="3" y="0"/>
                      </a:lnTo>
                      <a:close/>
                    </a:path>
                  </a:pathLst>
                </a:custGeom>
                <a:solidFill>
                  <a:srgbClr val="AA2E00"/>
                </a:solidFill>
                <a:ln w="9525">
                  <a:noFill/>
                  <a:round/>
                  <a:headEnd/>
                  <a:tailEnd/>
                </a:ln>
              </p:spPr>
              <p:txBody>
                <a:bodyPr/>
                <a:lstStyle/>
                <a:p>
                  <a:endParaRPr lang="en-US"/>
                </a:p>
              </p:txBody>
            </p:sp>
            <p:sp>
              <p:nvSpPr>
                <p:cNvPr id="401" name="Freeform 405">
                  <a:extLst>
                    <a:ext uri="{FF2B5EF4-FFF2-40B4-BE49-F238E27FC236}">
                      <a16:creationId xmlns:a16="http://schemas.microsoft.com/office/drawing/2014/main" id="{D255F2AC-B9F5-4F0B-BAB3-393712293AC6}"/>
                    </a:ext>
                  </a:extLst>
                </p:cNvPr>
                <p:cNvSpPr>
                  <a:spLocks noChangeAspect="1"/>
                </p:cNvSpPr>
                <p:nvPr/>
              </p:nvSpPr>
              <p:spPr bwMode="auto">
                <a:xfrm>
                  <a:off x="4414" y="2663"/>
                  <a:ext cx="7" cy="12"/>
                </a:xfrm>
                <a:custGeom>
                  <a:avLst/>
                  <a:gdLst/>
                  <a:ahLst/>
                  <a:cxnLst>
                    <a:cxn ang="0">
                      <a:pos x="4" y="0"/>
                    </a:cxn>
                    <a:cxn ang="0">
                      <a:pos x="0" y="34"/>
                    </a:cxn>
                    <a:cxn ang="0">
                      <a:pos x="16" y="36"/>
                    </a:cxn>
                    <a:cxn ang="0">
                      <a:pos x="21" y="1"/>
                    </a:cxn>
                    <a:cxn ang="0">
                      <a:pos x="4" y="0"/>
                    </a:cxn>
                  </a:cxnLst>
                  <a:rect l="0" t="0" r="r" b="b"/>
                  <a:pathLst>
                    <a:path w="21" h="36">
                      <a:moveTo>
                        <a:pt x="4" y="0"/>
                      </a:moveTo>
                      <a:lnTo>
                        <a:pt x="0" y="34"/>
                      </a:lnTo>
                      <a:lnTo>
                        <a:pt x="16" y="36"/>
                      </a:lnTo>
                      <a:lnTo>
                        <a:pt x="21" y="1"/>
                      </a:lnTo>
                      <a:lnTo>
                        <a:pt x="4" y="0"/>
                      </a:lnTo>
                      <a:close/>
                    </a:path>
                  </a:pathLst>
                </a:custGeom>
                <a:solidFill>
                  <a:srgbClr val="AA2E00"/>
                </a:solidFill>
                <a:ln w="9525">
                  <a:noFill/>
                  <a:round/>
                  <a:headEnd/>
                  <a:tailEnd/>
                </a:ln>
              </p:spPr>
              <p:txBody>
                <a:bodyPr/>
                <a:lstStyle/>
                <a:p>
                  <a:endParaRPr lang="en-US"/>
                </a:p>
              </p:txBody>
            </p:sp>
            <p:sp>
              <p:nvSpPr>
                <p:cNvPr id="402" name="Freeform 406">
                  <a:extLst>
                    <a:ext uri="{FF2B5EF4-FFF2-40B4-BE49-F238E27FC236}">
                      <a16:creationId xmlns:a16="http://schemas.microsoft.com/office/drawing/2014/main" id="{958CCAB8-5954-46B9-BE1F-C16B5E9DC9E4}"/>
                    </a:ext>
                  </a:extLst>
                </p:cNvPr>
                <p:cNvSpPr>
                  <a:spLocks noChangeAspect="1"/>
                </p:cNvSpPr>
                <p:nvPr/>
              </p:nvSpPr>
              <p:spPr bwMode="auto">
                <a:xfrm>
                  <a:off x="4412" y="2686"/>
                  <a:ext cx="7" cy="11"/>
                </a:xfrm>
                <a:custGeom>
                  <a:avLst/>
                  <a:gdLst/>
                  <a:ahLst/>
                  <a:cxnLst>
                    <a:cxn ang="0">
                      <a:pos x="3" y="0"/>
                    </a:cxn>
                    <a:cxn ang="0">
                      <a:pos x="0" y="34"/>
                    </a:cxn>
                    <a:cxn ang="0">
                      <a:pos x="16" y="35"/>
                    </a:cxn>
                    <a:cxn ang="0">
                      <a:pos x="19" y="1"/>
                    </a:cxn>
                    <a:cxn ang="0">
                      <a:pos x="3" y="0"/>
                    </a:cxn>
                  </a:cxnLst>
                  <a:rect l="0" t="0" r="r" b="b"/>
                  <a:pathLst>
                    <a:path w="19" h="35">
                      <a:moveTo>
                        <a:pt x="3" y="0"/>
                      </a:moveTo>
                      <a:lnTo>
                        <a:pt x="0" y="34"/>
                      </a:lnTo>
                      <a:lnTo>
                        <a:pt x="16" y="35"/>
                      </a:lnTo>
                      <a:lnTo>
                        <a:pt x="19" y="1"/>
                      </a:lnTo>
                      <a:lnTo>
                        <a:pt x="3" y="0"/>
                      </a:lnTo>
                      <a:close/>
                    </a:path>
                  </a:pathLst>
                </a:custGeom>
                <a:solidFill>
                  <a:srgbClr val="AA2E00"/>
                </a:solidFill>
                <a:ln w="9525">
                  <a:noFill/>
                  <a:round/>
                  <a:headEnd/>
                  <a:tailEnd/>
                </a:ln>
              </p:spPr>
              <p:txBody>
                <a:bodyPr/>
                <a:lstStyle/>
                <a:p>
                  <a:endParaRPr lang="en-US"/>
                </a:p>
              </p:txBody>
            </p:sp>
            <p:sp>
              <p:nvSpPr>
                <p:cNvPr id="403" name="Freeform 407">
                  <a:extLst>
                    <a:ext uri="{FF2B5EF4-FFF2-40B4-BE49-F238E27FC236}">
                      <a16:creationId xmlns:a16="http://schemas.microsoft.com/office/drawing/2014/main" id="{5ABD657E-55DE-4146-BC5D-E498CC0C7F92}"/>
                    </a:ext>
                  </a:extLst>
                </p:cNvPr>
                <p:cNvSpPr>
                  <a:spLocks noChangeAspect="1"/>
                </p:cNvSpPr>
                <p:nvPr/>
              </p:nvSpPr>
              <p:spPr bwMode="auto">
                <a:xfrm>
                  <a:off x="4410" y="2708"/>
                  <a:ext cx="6" cy="12"/>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grpSp>
          <p:sp>
            <p:nvSpPr>
              <p:cNvPr id="193" name="Freeform 408">
                <a:extLst>
                  <a:ext uri="{FF2B5EF4-FFF2-40B4-BE49-F238E27FC236}">
                    <a16:creationId xmlns:a16="http://schemas.microsoft.com/office/drawing/2014/main" id="{AC7ED645-818A-4961-ACA4-58F0C3EE3B6B}"/>
                  </a:ext>
                </a:extLst>
              </p:cNvPr>
              <p:cNvSpPr>
                <a:spLocks noChangeAspect="1"/>
              </p:cNvSpPr>
              <p:nvPr/>
            </p:nvSpPr>
            <p:spPr bwMode="auto">
              <a:xfrm>
                <a:off x="4380" y="2722"/>
                <a:ext cx="6" cy="10"/>
              </a:xfrm>
              <a:custGeom>
                <a:avLst/>
                <a:gdLst/>
                <a:ahLst/>
                <a:cxnLst>
                  <a:cxn ang="0">
                    <a:pos x="5" y="0"/>
                  </a:cxn>
                  <a:cxn ang="0">
                    <a:pos x="0" y="34"/>
                  </a:cxn>
                  <a:cxn ang="0">
                    <a:pos x="17" y="35"/>
                  </a:cxn>
                  <a:cxn ang="0">
                    <a:pos x="21" y="1"/>
                  </a:cxn>
                  <a:cxn ang="0">
                    <a:pos x="5" y="0"/>
                  </a:cxn>
                </a:cxnLst>
                <a:rect l="0" t="0" r="r" b="b"/>
                <a:pathLst>
                  <a:path w="21" h="35">
                    <a:moveTo>
                      <a:pt x="5" y="0"/>
                    </a:moveTo>
                    <a:lnTo>
                      <a:pt x="0" y="34"/>
                    </a:lnTo>
                    <a:lnTo>
                      <a:pt x="17" y="35"/>
                    </a:lnTo>
                    <a:lnTo>
                      <a:pt x="21" y="1"/>
                    </a:lnTo>
                    <a:lnTo>
                      <a:pt x="5" y="0"/>
                    </a:lnTo>
                    <a:close/>
                  </a:path>
                </a:pathLst>
              </a:custGeom>
              <a:solidFill>
                <a:srgbClr val="AA2E00"/>
              </a:solidFill>
              <a:ln w="9525">
                <a:noFill/>
                <a:round/>
                <a:headEnd/>
                <a:tailEnd/>
              </a:ln>
            </p:spPr>
            <p:txBody>
              <a:bodyPr/>
              <a:lstStyle/>
              <a:p>
                <a:endParaRPr lang="en-US"/>
              </a:p>
            </p:txBody>
          </p:sp>
          <p:sp>
            <p:nvSpPr>
              <p:cNvPr id="194" name="Freeform 409">
                <a:extLst>
                  <a:ext uri="{FF2B5EF4-FFF2-40B4-BE49-F238E27FC236}">
                    <a16:creationId xmlns:a16="http://schemas.microsoft.com/office/drawing/2014/main" id="{5A2AEB63-1188-4CAC-9FB3-D58863721BE2}"/>
                  </a:ext>
                </a:extLst>
              </p:cNvPr>
              <p:cNvSpPr>
                <a:spLocks noChangeAspect="1"/>
              </p:cNvSpPr>
              <p:nvPr/>
            </p:nvSpPr>
            <p:spPr bwMode="auto">
              <a:xfrm>
                <a:off x="4378" y="2742"/>
                <a:ext cx="5" cy="10"/>
              </a:xfrm>
              <a:custGeom>
                <a:avLst/>
                <a:gdLst/>
                <a:ahLst/>
                <a:cxnLst>
                  <a:cxn ang="0">
                    <a:pos x="3" y="0"/>
                  </a:cxn>
                  <a:cxn ang="0">
                    <a:pos x="0" y="35"/>
                  </a:cxn>
                  <a:cxn ang="0">
                    <a:pos x="17" y="36"/>
                  </a:cxn>
                  <a:cxn ang="0">
                    <a:pos x="20" y="2"/>
                  </a:cxn>
                  <a:cxn ang="0">
                    <a:pos x="3" y="0"/>
                  </a:cxn>
                </a:cxnLst>
                <a:rect l="0" t="0" r="r" b="b"/>
                <a:pathLst>
                  <a:path w="20" h="36">
                    <a:moveTo>
                      <a:pt x="3" y="0"/>
                    </a:moveTo>
                    <a:lnTo>
                      <a:pt x="0" y="35"/>
                    </a:lnTo>
                    <a:lnTo>
                      <a:pt x="17" y="36"/>
                    </a:lnTo>
                    <a:lnTo>
                      <a:pt x="20" y="2"/>
                    </a:lnTo>
                    <a:lnTo>
                      <a:pt x="3" y="0"/>
                    </a:lnTo>
                    <a:close/>
                  </a:path>
                </a:pathLst>
              </a:custGeom>
              <a:solidFill>
                <a:srgbClr val="AA2E00"/>
              </a:solidFill>
              <a:ln w="9525">
                <a:noFill/>
                <a:round/>
                <a:headEnd/>
                <a:tailEnd/>
              </a:ln>
            </p:spPr>
            <p:txBody>
              <a:bodyPr/>
              <a:lstStyle/>
              <a:p>
                <a:endParaRPr lang="en-US"/>
              </a:p>
            </p:txBody>
          </p:sp>
          <p:sp>
            <p:nvSpPr>
              <p:cNvPr id="195" name="Freeform 410">
                <a:extLst>
                  <a:ext uri="{FF2B5EF4-FFF2-40B4-BE49-F238E27FC236}">
                    <a16:creationId xmlns:a16="http://schemas.microsoft.com/office/drawing/2014/main" id="{A96B72B0-FBFE-4BB7-8F5E-08AFA0398080}"/>
                  </a:ext>
                </a:extLst>
              </p:cNvPr>
              <p:cNvSpPr>
                <a:spLocks noChangeAspect="1"/>
              </p:cNvSpPr>
              <p:nvPr/>
            </p:nvSpPr>
            <p:spPr bwMode="auto">
              <a:xfrm>
                <a:off x="4375" y="2762"/>
                <a:ext cx="6" cy="11"/>
              </a:xfrm>
              <a:custGeom>
                <a:avLst/>
                <a:gdLst/>
                <a:ahLst/>
                <a:cxnLst>
                  <a:cxn ang="0">
                    <a:pos x="5" y="0"/>
                  </a:cxn>
                  <a:cxn ang="0">
                    <a:pos x="0" y="34"/>
                  </a:cxn>
                  <a:cxn ang="0">
                    <a:pos x="16" y="37"/>
                  </a:cxn>
                  <a:cxn ang="0">
                    <a:pos x="22" y="3"/>
                  </a:cxn>
                  <a:cxn ang="0">
                    <a:pos x="5" y="0"/>
                  </a:cxn>
                </a:cxnLst>
                <a:rect l="0" t="0" r="r" b="b"/>
                <a:pathLst>
                  <a:path w="22" h="37">
                    <a:moveTo>
                      <a:pt x="5" y="0"/>
                    </a:moveTo>
                    <a:lnTo>
                      <a:pt x="0" y="34"/>
                    </a:lnTo>
                    <a:lnTo>
                      <a:pt x="16" y="37"/>
                    </a:lnTo>
                    <a:lnTo>
                      <a:pt x="22" y="3"/>
                    </a:lnTo>
                    <a:lnTo>
                      <a:pt x="5" y="0"/>
                    </a:lnTo>
                    <a:close/>
                  </a:path>
                </a:pathLst>
              </a:custGeom>
              <a:solidFill>
                <a:srgbClr val="AA2E00"/>
              </a:solidFill>
              <a:ln w="9525">
                <a:noFill/>
                <a:round/>
                <a:headEnd/>
                <a:tailEnd/>
              </a:ln>
            </p:spPr>
            <p:txBody>
              <a:bodyPr/>
              <a:lstStyle/>
              <a:p>
                <a:endParaRPr lang="en-US"/>
              </a:p>
            </p:txBody>
          </p:sp>
          <p:sp>
            <p:nvSpPr>
              <p:cNvPr id="196" name="Freeform 411">
                <a:extLst>
                  <a:ext uri="{FF2B5EF4-FFF2-40B4-BE49-F238E27FC236}">
                    <a16:creationId xmlns:a16="http://schemas.microsoft.com/office/drawing/2014/main" id="{96915B25-2AE0-4E09-AA33-E35A6A944CB0}"/>
                  </a:ext>
                </a:extLst>
              </p:cNvPr>
              <p:cNvSpPr>
                <a:spLocks noChangeAspect="1"/>
              </p:cNvSpPr>
              <p:nvPr/>
            </p:nvSpPr>
            <p:spPr bwMode="auto">
              <a:xfrm>
                <a:off x="4374" y="2782"/>
                <a:ext cx="6" cy="11"/>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197" name="Freeform 412">
                <a:extLst>
                  <a:ext uri="{FF2B5EF4-FFF2-40B4-BE49-F238E27FC236}">
                    <a16:creationId xmlns:a16="http://schemas.microsoft.com/office/drawing/2014/main" id="{32229EB9-941F-4EF3-830F-619D1FB3FFC5}"/>
                  </a:ext>
                </a:extLst>
              </p:cNvPr>
              <p:cNvSpPr>
                <a:spLocks noChangeAspect="1"/>
              </p:cNvSpPr>
              <p:nvPr/>
            </p:nvSpPr>
            <p:spPr bwMode="auto">
              <a:xfrm>
                <a:off x="4372" y="2802"/>
                <a:ext cx="6" cy="11"/>
              </a:xfrm>
              <a:custGeom>
                <a:avLst/>
                <a:gdLst/>
                <a:ahLst/>
                <a:cxnLst>
                  <a:cxn ang="0">
                    <a:pos x="3" y="0"/>
                  </a:cxn>
                  <a:cxn ang="0">
                    <a:pos x="0" y="34"/>
                  </a:cxn>
                  <a:cxn ang="0">
                    <a:pos x="16" y="36"/>
                  </a:cxn>
                  <a:cxn ang="0">
                    <a:pos x="19" y="2"/>
                  </a:cxn>
                  <a:cxn ang="0">
                    <a:pos x="3" y="0"/>
                  </a:cxn>
                </a:cxnLst>
                <a:rect l="0" t="0" r="r" b="b"/>
                <a:pathLst>
                  <a:path w="19" h="36">
                    <a:moveTo>
                      <a:pt x="3" y="0"/>
                    </a:moveTo>
                    <a:lnTo>
                      <a:pt x="0" y="34"/>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198" name="Freeform 413">
                <a:extLst>
                  <a:ext uri="{FF2B5EF4-FFF2-40B4-BE49-F238E27FC236}">
                    <a16:creationId xmlns:a16="http://schemas.microsoft.com/office/drawing/2014/main" id="{69E279C7-F248-4584-867D-94971178E450}"/>
                  </a:ext>
                </a:extLst>
              </p:cNvPr>
              <p:cNvSpPr>
                <a:spLocks noChangeAspect="1"/>
              </p:cNvSpPr>
              <p:nvPr/>
            </p:nvSpPr>
            <p:spPr bwMode="auto">
              <a:xfrm>
                <a:off x="4370" y="2823"/>
                <a:ext cx="6" cy="10"/>
              </a:xfrm>
              <a:custGeom>
                <a:avLst/>
                <a:gdLst/>
                <a:ahLst/>
                <a:cxnLst>
                  <a:cxn ang="0">
                    <a:pos x="5" y="0"/>
                  </a:cxn>
                  <a:cxn ang="0">
                    <a:pos x="0" y="34"/>
                  </a:cxn>
                  <a:cxn ang="0">
                    <a:pos x="17" y="36"/>
                  </a:cxn>
                  <a:cxn ang="0">
                    <a:pos x="21" y="1"/>
                  </a:cxn>
                  <a:cxn ang="0">
                    <a:pos x="5" y="0"/>
                  </a:cxn>
                </a:cxnLst>
                <a:rect l="0" t="0" r="r" b="b"/>
                <a:pathLst>
                  <a:path w="21" h="36">
                    <a:moveTo>
                      <a:pt x="5" y="0"/>
                    </a:moveTo>
                    <a:lnTo>
                      <a:pt x="0" y="34"/>
                    </a:lnTo>
                    <a:lnTo>
                      <a:pt x="17" y="36"/>
                    </a:lnTo>
                    <a:lnTo>
                      <a:pt x="21" y="1"/>
                    </a:lnTo>
                    <a:lnTo>
                      <a:pt x="5" y="0"/>
                    </a:lnTo>
                    <a:close/>
                  </a:path>
                </a:pathLst>
              </a:custGeom>
              <a:solidFill>
                <a:srgbClr val="AA2E00"/>
              </a:solidFill>
              <a:ln w="9525">
                <a:noFill/>
                <a:round/>
                <a:headEnd/>
                <a:tailEnd/>
              </a:ln>
            </p:spPr>
            <p:txBody>
              <a:bodyPr/>
              <a:lstStyle/>
              <a:p>
                <a:endParaRPr lang="en-US"/>
              </a:p>
            </p:txBody>
          </p:sp>
          <p:sp>
            <p:nvSpPr>
              <p:cNvPr id="199" name="Freeform 414">
                <a:extLst>
                  <a:ext uri="{FF2B5EF4-FFF2-40B4-BE49-F238E27FC236}">
                    <a16:creationId xmlns:a16="http://schemas.microsoft.com/office/drawing/2014/main" id="{621A35BF-A557-4FE4-9651-E31DF85AEFFE}"/>
                  </a:ext>
                </a:extLst>
              </p:cNvPr>
              <p:cNvSpPr>
                <a:spLocks noChangeAspect="1"/>
              </p:cNvSpPr>
              <p:nvPr/>
            </p:nvSpPr>
            <p:spPr bwMode="auto">
              <a:xfrm>
                <a:off x="4368" y="2843"/>
                <a:ext cx="6" cy="10"/>
              </a:xfrm>
              <a:custGeom>
                <a:avLst/>
                <a:gdLst/>
                <a:ahLst/>
                <a:cxnLst>
                  <a:cxn ang="0">
                    <a:pos x="3" y="0"/>
                  </a:cxn>
                  <a:cxn ang="0">
                    <a:pos x="0" y="34"/>
                  </a:cxn>
                  <a:cxn ang="0">
                    <a:pos x="17" y="35"/>
                  </a:cxn>
                  <a:cxn ang="0">
                    <a:pos x="20" y="1"/>
                  </a:cxn>
                  <a:cxn ang="0">
                    <a:pos x="3" y="0"/>
                  </a:cxn>
                </a:cxnLst>
                <a:rect l="0" t="0" r="r" b="b"/>
                <a:pathLst>
                  <a:path w="20" h="35">
                    <a:moveTo>
                      <a:pt x="3" y="0"/>
                    </a:moveTo>
                    <a:lnTo>
                      <a:pt x="0" y="34"/>
                    </a:lnTo>
                    <a:lnTo>
                      <a:pt x="17" y="35"/>
                    </a:lnTo>
                    <a:lnTo>
                      <a:pt x="20" y="1"/>
                    </a:lnTo>
                    <a:lnTo>
                      <a:pt x="3" y="0"/>
                    </a:lnTo>
                    <a:close/>
                  </a:path>
                </a:pathLst>
              </a:custGeom>
              <a:solidFill>
                <a:srgbClr val="AA2E00"/>
              </a:solidFill>
              <a:ln w="9525">
                <a:noFill/>
                <a:round/>
                <a:headEnd/>
                <a:tailEnd/>
              </a:ln>
            </p:spPr>
            <p:txBody>
              <a:bodyPr/>
              <a:lstStyle/>
              <a:p>
                <a:endParaRPr lang="en-US"/>
              </a:p>
            </p:txBody>
          </p:sp>
          <p:sp>
            <p:nvSpPr>
              <p:cNvPr id="200" name="Freeform 415">
                <a:extLst>
                  <a:ext uri="{FF2B5EF4-FFF2-40B4-BE49-F238E27FC236}">
                    <a16:creationId xmlns:a16="http://schemas.microsoft.com/office/drawing/2014/main" id="{2666A367-5E18-4292-B839-257E73EAAFA7}"/>
                  </a:ext>
                </a:extLst>
              </p:cNvPr>
              <p:cNvSpPr>
                <a:spLocks noChangeAspect="1"/>
              </p:cNvSpPr>
              <p:nvPr/>
            </p:nvSpPr>
            <p:spPr bwMode="auto">
              <a:xfrm>
                <a:off x="4366" y="2863"/>
                <a:ext cx="6" cy="11"/>
              </a:xfrm>
              <a:custGeom>
                <a:avLst/>
                <a:gdLst/>
                <a:ahLst/>
                <a:cxnLst>
                  <a:cxn ang="0">
                    <a:pos x="3" y="0"/>
                  </a:cxn>
                  <a:cxn ang="0">
                    <a:pos x="0" y="36"/>
                  </a:cxn>
                  <a:cxn ang="0">
                    <a:pos x="16" y="38"/>
                  </a:cxn>
                  <a:cxn ang="0">
                    <a:pos x="19" y="2"/>
                  </a:cxn>
                  <a:cxn ang="0">
                    <a:pos x="3" y="0"/>
                  </a:cxn>
                </a:cxnLst>
                <a:rect l="0" t="0" r="r" b="b"/>
                <a:pathLst>
                  <a:path w="19" h="38">
                    <a:moveTo>
                      <a:pt x="3" y="0"/>
                    </a:moveTo>
                    <a:lnTo>
                      <a:pt x="0" y="36"/>
                    </a:lnTo>
                    <a:lnTo>
                      <a:pt x="16" y="38"/>
                    </a:lnTo>
                    <a:lnTo>
                      <a:pt x="19" y="2"/>
                    </a:lnTo>
                    <a:lnTo>
                      <a:pt x="3" y="0"/>
                    </a:lnTo>
                    <a:close/>
                  </a:path>
                </a:pathLst>
              </a:custGeom>
              <a:solidFill>
                <a:srgbClr val="AA2E00"/>
              </a:solidFill>
              <a:ln w="9525">
                <a:noFill/>
                <a:round/>
                <a:headEnd/>
                <a:tailEnd/>
              </a:ln>
            </p:spPr>
            <p:txBody>
              <a:bodyPr/>
              <a:lstStyle/>
              <a:p>
                <a:endParaRPr lang="en-US"/>
              </a:p>
            </p:txBody>
          </p:sp>
          <p:sp>
            <p:nvSpPr>
              <p:cNvPr id="201" name="Freeform 416">
                <a:extLst>
                  <a:ext uri="{FF2B5EF4-FFF2-40B4-BE49-F238E27FC236}">
                    <a16:creationId xmlns:a16="http://schemas.microsoft.com/office/drawing/2014/main" id="{8F39007A-B9E7-42DA-AA4C-7CC043D580FC}"/>
                  </a:ext>
                </a:extLst>
              </p:cNvPr>
              <p:cNvSpPr>
                <a:spLocks noChangeAspect="1"/>
              </p:cNvSpPr>
              <p:nvPr/>
            </p:nvSpPr>
            <p:spPr bwMode="auto">
              <a:xfrm>
                <a:off x="4365" y="2882"/>
                <a:ext cx="6" cy="11"/>
              </a:xfrm>
              <a:custGeom>
                <a:avLst/>
                <a:gdLst/>
                <a:ahLst/>
                <a:cxnLst>
                  <a:cxn ang="0">
                    <a:pos x="4" y="0"/>
                  </a:cxn>
                  <a:cxn ang="0">
                    <a:pos x="0" y="34"/>
                  </a:cxn>
                  <a:cxn ang="0">
                    <a:pos x="16" y="35"/>
                  </a:cxn>
                  <a:cxn ang="0">
                    <a:pos x="21" y="1"/>
                  </a:cxn>
                  <a:cxn ang="0">
                    <a:pos x="4" y="0"/>
                  </a:cxn>
                </a:cxnLst>
                <a:rect l="0" t="0" r="r" b="b"/>
                <a:pathLst>
                  <a:path w="21" h="35">
                    <a:moveTo>
                      <a:pt x="4" y="0"/>
                    </a:moveTo>
                    <a:lnTo>
                      <a:pt x="0" y="34"/>
                    </a:lnTo>
                    <a:lnTo>
                      <a:pt x="16" y="35"/>
                    </a:lnTo>
                    <a:lnTo>
                      <a:pt x="21" y="1"/>
                    </a:lnTo>
                    <a:lnTo>
                      <a:pt x="4" y="0"/>
                    </a:lnTo>
                    <a:close/>
                  </a:path>
                </a:pathLst>
              </a:custGeom>
              <a:solidFill>
                <a:srgbClr val="AA2E00"/>
              </a:solidFill>
              <a:ln w="9525">
                <a:noFill/>
                <a:round/>
                <a:headEnd/>
                <a:tailEnd/>
              </a:ln>
            </p:spPr>
            <p:txBody>
              <a:bodyPr/>
              <a:lstStyle/>
              <a:p>
                <a:endParaRPr lang="en-US"/>
              </a:p>
            </p:txBody>
          </p:sp>
          <p:sp>
            <p:nvSpPr>
              <p:cNvPr id="202" name="Freeform 417">
                <a:extLst>
                  <a:ext uri="{FF2B5EF4-FFF2-40B4-BE49-F238E27FC236}">
                    <a16:creationId xmlns:a16="http://schemas.microsoft.com/office/drawing/2014/main" id="{426A625F-39C0-4402-8914-F9E93364D009}"/>
                  </a:ext>
                </a:extLst>
              </p:cNvPr>
              <p:cNvSpPr>
                <a:spLocks noChangeAspect="1"/>
              </p:cNvSpPr>
              <p:nvPr/>
            </p:nvSpPr>
            <p:spPr bwMode="auto">
              <a:xfrm>
                <a:off x="4363" y="2903"/>
                <a:ext cx="5" cy="10"/>
              </a:xfrm>
              <a:custGeom>
                <a:avLst/>
                <a:gdLst/>
                <a:ahLst/>
                <a:cxnLst>
                  <a:cxn ang="0">
                    <a:pos x="3" y="0"/>
                  </a:cxn>
                  <a:cxn ang="0">
                    <a:pos x="0" y="35"/>
                  </a:cxn>
                  <a:cxn ang="0">
                    <a:pos x="16" y="36"/>
                  </a:cxn>
                  <a:cxn ang="0">
                    <a:pos x="19" y="2"/>
                  </a:cxn>
                  <a:cxn ang="0">
                    <a:pos x="3" y="0"/>
                  </a:cxn>
                </a:cxnLst>
                <a:rect l="0" t="0" r="r" b="b"/>
                <a:pathLst>
                  <a:path w="19" h="36">
                    <a:moveTo>
                      <a:pt x="3" y="0"/>
                    </a:moveTo>
                    <a:lnTo>
                      <a:pt x="0" y="35"/>
                    </a:lnTo>
                    <a:lnTo>
                      <a:pt x="16" y="36"/>
                    </a:lnTo>
                    <a:lnTo>
                      <a:pt x="19" y="2"/>
                    </a:lnTo>
                    <a:lnTo>
                      <a:pt x="3" y="0"/>
                    </a:lnTo>
                    <a:close/>
                  </a:path>
                </a:pathLst>
              </a:custGeom>
              <a:solidFill>
                <a:srgbClr val="AA2E00"/>
              </a:solidFill>
              <a:ln w="9525">
                <a:noFill/>
                <a:round/>
                <a:headEnd/>
                <a:tailEnd/>
              </a:ln>
            </p:spPr>
            <p:txBody>
              <a:bodyPr/>
              <a:lstStyle/>
              <a:p>
                <a:endParaRPr lang="en-US"/>
              </a:p>
            </p:txBody>
          </p:sp>
          <p:sp>
            <p:nvSpPr>
              <p:cNvPr id="203" name="Freeform 418">
                <a:extLst>
                  <a:ext uri="{FF2B5EF4-FFF2-40B4-BE49-F238E27FC236}">
                    <a16:creationId xmlns:a16="http://schemas.microsoft.com/office/drawing/2014/main" id="{EFF49409-1E89-47F1-A84F-E68672E9EBF6}"/>
                  </a:ext>
                </a:extLst>
              </p:cNvPr>
              <p:cNvSpPr>
                <a:spLocks noChangeAspect="1"/>
              </p:cNvSpPr>
              <p:nvPr/>
            </p:nvSpPr>
            <p:spPr bwMode="auto">
              <a:xfrm>
                <a:off x="4360" y="2923"/>
                <a:ext cx="6" cy="10"/>
              </a:xfrm>
              <a:custGeom>
                <a:avLst/>
                <a:gdLst/>
                <a:ahLst/>
                <a:cxnLst>
                  <a:cxn ang="0">
                    <a:pos x="3" y="0"/>
                  </a:cxn>
                  <a:cxn ang="0">
                    <a:pos x="0" y="36"/>
                  </a:cxn>
                  <a:cxn ang="0">
                    <a:pos x="17" y="37"/>
                  </a:cxn>
                  <a:cxn ang="0">
                    <a:pos x="20" y="2"/>
                  </a:cxn>
                  <a:cxn ang="0">
                    <a:pos x="3" y="0"/>
                  </a:cxn>
                </a:cxnLst>
                <a:rect l="0" t="0" r="r" b="b"/>
                <a:pathLst>
                  <a:path w="20" h="37">
                    <a:moveTo>
                      <a:pt x="3" y="0"/>
                    </a:moveTo>
                    <a:lnTo>
                      <a:pt x="0" y="36"/>
                    </a:lnTo>
                    <a:lnTo>
                      <a:pt x="17" y="37"/>
                    </a:lnTo>
                    <a:lnTo>
                      <a:pt x="20" y="2"/>
                    </a:lnTo>
                    <a:lnTo>
                      <a:pt x="3" y="0"/>
                    </a:lnTo>
                    <a:close/>
                  </a:path>
                </a:pathLst>
              </a:custGeom>
              <a:solidFill>
                <a:srgbClr val="AA2E00"/>
              </a:solidFill>
              <a:ln w="9525">
                <a:noFill/>
                <a:round/>
                <a:headEnd/>
                <a:tailEnd/>
              </a:ln>
            </p:spPr>
            <p:txBody>
              <a:bodyPr/>
              <a:lstStyle/>
              <a:p>
                <a:endParaRPr lang="en-US"/>
              </a:p>
            </p:txBody>
          </p:sp>
        </p:grpSp>
        <p:sp>
          <p:nvSpPr>
            <p:cNvPr id="7" name="AutoShape 438">
              <a:extLst>
                <a:ext uri="{FF2B5EF4-FFF2-40B4-BE49-F238E27FC236}">
                  <a16:creationId xmlns:a16="http://schemas.microsoft.com/office/drawing/2014/main" id="{C2E1AC24-1210-4EA7-95A8-21E46AED582F}"/>
                </a:ext>
              </a:extLst>
            </p:cNvPr>
            <p:cNvSpPr>
              <a:spLocks noChangeArrowheads="1"/>
            </p:cNvSpPr>
            <p:nvPr>
              <p:custDataLst>
                <p:tags r:id="rId2"/>
              </p:custDataLst>
            </p:nvPr>
          </p:nvSpPr>
          <p:spPr bwMode="auto">
            <a:xfrm>
              <a:off x="1082675" y="3783013"/>
              <a:ext cx="309563" cy="119062"/>
            </a:xfrm>
            <a:prstGeom prst="rightArrow">
              <a:avLst>
                <a:gd name="adj1" fmla="val 50000"/>
                <a:gd name="adj2" fmla="val 65000"/>
              </a:avLst>
            </a:prstGeom>
            <a:gradFill rotWithShape="0">
              <a:gsLst>
                <a:gs pos="0">
                  <a:srgbClr val="FF0000"/>
                </a:gs>
                <a:gs pos="100000">
                  <a:srgbClr val="FF0000">
                    <a:gamma/>
                    <a:tint val="63922"/>
                    <a:invGamma/>
                  </a:srgbClr>
                </a:gs>
              </a:gsLst>
              <a:lin ang="5400000" scaled="1"/>
            </a:gradFill>
            <a:ln w="12700">
              <a:solidFill>
                <a:schemeClr val="tx1"/>
              </a:solidFill>
              <a:miter lim="800000"/>
              <a:headEnd/>
              <a:tailEnd/>
            </a:ln>
            <a:effectLst/>
          </p:spPr>
          <p:txBody>
            <a:bodyPr wrap="none" anchor="ctr"/>
            <a:lstStyle/>
            <a:p>
              <a:endParaRPr lang="en-US"/>
            </a:p>
          </p:txBody>
        </p:sp>
        <p:sp>
          <p:nvSpPr>
            <p:cNvPr id="8" name="AutoShape 439">
              <a:extLst>
                <a:ext uri="{FF2B5EF4-FFF2-40B4-BE49-F238E27FC236}">
                  <a16:creationId xmlns:a16="http://schemas.microsoft.com/office/drawing/2014/main" id="{FE46410A-86C2-48F6-879D-E834C53464C1}"/>
                </a:ext>
              </a:extLst>
            </p:cNvPr>
            <p:cNvSpPr>
              <a:spLocks noChangeArrowheads="1"/>
            </p:cNvSpPr>
            <p:nvPr>
              <p:custDataLst>
                <p:tags r:id="rId3"/>
              </p:custDataLst>
            </p:nvPr>
          </p:nvSpPr>
          <p:spPr bwMode="auto">
            <a:xfrm>
              <a:off x="1169988" y="4219575"/>
              <a:ext cx="309562" cy="119063"/>
            </a:xfrm>
            <a:prstGeom prst="rightArrow">
              <a:avLst>
                <a:gd name="adj1" fmla="val 50000"/>
                <a:gd name="adj2" fmla="val 65000"/>
              </a:avLst>
            </a:prstGeom>
            <a:gradFill rotWithShape="0">
              <a:gsLst>
                <a:gs pos="0">
                  <a:schemeClr val="hlink"/>
                </a:gs>
                <a:gs pos="100000">
                  <a:schemeClr val="hlink">
                    <a:gamma/>
                    <a:tint val="13725"/>
                    <a:invGamma/>
                  </a:schemeClr>
                </a:gs>
              </a:gsLst>
              <a:lin ang="5400000" scaled="1"/>
            </a:gradFill>
            <a:ln w="12700">
              <a:solidFill>
                <a:schemeClr val="tx1"/>
              </a:solidFill>
              <a:miter lim="800000"/>
              <a:headEnd/>
              <a:tailEnd/>
            </a:ln>
            <a:effectLst/>
          </p:spPr>
          <p:txBody>
            <a:bodyPr wrap="none" anchor="ctr"/>
            <a:lstStyle/>
            <a:p>
              <a:endParaRPr lang="en-US"/>
            </a:p>
          </p:txBody>
        </p:sp>
        <p:sp>
          <p:nvSpPr>
            <p:cNvPr id="9" name="AutoShape 440">
              <a:extLst>
                <a:ext uri="{FF2B5EF4-FFF2-40B4-BE49-F238E27FC236}">
                  <a16:creationId xmlns:a16="http://schemas.microsoft.com/office/drawing/2014/main" id="{D532AD6A-1789-47C1-AD75-0B6A8098597A}"/>
                </a:ext>
              </a:extLst>
            </p:cNvPr>
            <p:cNvSpPr>
              <a:spLocks noChangeArrowheads="1"/>
            </p:cNvSpPr>
            <p:nvPr>
              <p:custDataLst>
                <p:tags r:id="rId4"/>
              </p:custDataLst>
            </p:nvPr>
          </p:nvSpPr>
          <p:spPr bwMode="auto">
            <a:xfrm>
              <a:off x="1216025" y="4419600"/>
              <a:ext cx="309563" cy="119063"/>
            </a:xfrm>
            <a:prstGeom prst="rightArrow">
              <a:avLst>
                <a:gd name="adj1" fmla="val 50000"/>
                <a:gd name="adj2" fmla="val 65000"/>
              </a:avLst>
            </a:prstGeom>
            <a:gradFill rotWithShape="0">
              <a:gsLst>
                <a:gs pos="0">
                  <a:schemeClr val="bg1">
                    <a:gamma/>
                    <a:tint val="0"/>
                    <a:invGamma/>
                  </a:schemeClr>
                </a:gs>
                <a:gs pos="100000">
                  <a:schemeClr val="bg1"/>
                </a:gs>
              </a:gsLst>
              <a:lin ang="5400000" scaled="1"/>
            </a:gradFill>
            <a:ln w="12700">
              <a:solidFill>
                <a:schemeClr val="tx1"/>
              </a:solidFill>
              <a:miter lim="800000"/>
              <a:headEnd/>
              <a:tailEnd/>
            </a:ln>
            <a:effectLst/>
          </p:spPr>
          <p:txBody>
            <a:bodyPr wrap="none" anchor="ctr"/>
            <a:lstStyle/>
            <a:p>
              <a:endParaRPr lang="en-US"/>
            </a:p>
          </p:txBody>
        </p:sp>
        <p:sp>
          <p:nvSpPr>
            <p:cNvPr id="10" name="AutoShape 441">
              <a:extLst>
                <a:ext uri="{FF2B5EF4-FFF2-40B4-BE49-F238E27FC236}">
                  <a16:creationId xmlns:a16="http://schemas.microsoft.com/office/drawing/2014/main" id="{B8CC5070-8EC7-4415-A6FC-1144A84A142A}"/>
                </a:ext>
              </a:extLst>
            </p:cNvPr>
            <p:cNvSpPr>
              <a:spLocks noChangeArrowheads="1"/>
            </p:cNvSpPr>
            <p:nvPr>
              <p:custDataLst>
                <p:tags r:id="rId5"/>
              </p:custDataLst>
            </p:nvPr>
          </p:nvSpPr>
          <p:spPr bwMode="auto">
            <a:xfrm>
              <a:off x="1260475" y="4618038"/>
              <a:ext cx="307975" cy="119062"/>
            </a:xfrm>
            <a:prstGeom prst="rightArrow">
              <a:avLst>
                <a:gd name="adj1" fmla="val 50000"/>
                <a:gd name="adj2" fmla="val 64667"/>
              </a:avLst>
            </a:prstGeom>
            <a:gradFill rotWithShape="0">
              <a:gsLst>
                <a:gs pos="0">
                  <a:schemeClr val="bg1">
                    <a:gamma/>
                    <a:tint val="43922"/>
                    <a:invGamma/>
                  </a:schemeClr>
                </a:gs>
                <a:gs pos="100000">
                  <a:schemeClr val="bg1"/>
                </a:gs>
              </a:gsLst>
              <a:lin ang="5400000" scaled="1"/>
            </a:gradFill>
            <a:ln w="12700">
              <a:solidFill>
                <a:schemeClr val="tx1"/>
              </a:solidFill>
              <a:miter lim="800000"/>
              <a:headEnd/>
              <a:tailEnd/>
            </a:ln>
            <a:effectLst/>
          </p:spPr>
          <p:txBody>
            <a:bodyPr wrap="none" anchor="ctr"/>
            <a:lstStyle/>
            <a:p>
              <a:endParaRPr lang="en-US"/>
            </a:p>
          </p:txBody>
        </p:sp>
        <p:sp>
          <p:nvSpPr>
            <p:cNvPr id="11" name="AutoShape 442">
              <a:extLst>
                <a:ext uri="{FF2B5EF4-FFF2-40B4-BE49-F238E27FC236}">
                  <a16:creationId xmlns:a16="http://schemas.microsoft.com/office/drawing/2014/main" id="{B72120D3-3CAD-4B7D-A236-20900A143FC1}"/>
                </a:ext>
              </a:extLst>
            </p:cNvPr>
            <p:cNvSpPr>
              <a:spLocks noChangeArrowheads="1"/>
            </p:cNvSpPr>
            <p:nvPr>
              <p:custDataLst>
                <p:tags r:id="rId6"/>
              </p:custDataLst>
            </p:nvPr>
          </p:nvSpPr>
          <p:spPr bwMode="auto">
            <a:xfrm>
              <a:off x="1303338" y="4816475"/>
              <a:ext cx="309562" cy="119063"/>
            </a:xfrm>
            <a:prstGeom prst="rightArrow">
              <a:avLst>
                <a:gd name="adj1" fmla="val 50000"/>
                <a:gd name="adj2" fmla="val 65000"/>
              </a:avLst>
            </a:prstGeom>
            <a:gradFill rotWithShape="0">
              <a:gsLst>
                <a:gs pos="0">
                  <a:schemeClr val="bg1">
                    <a:gamma/>
                    <a:tint val="53725"/>
                    <a:invGamma/>
                  </a:schemeClr>
                </a:gs>
                <a:gs pos="100000">
                  <a:schemeClr val="bg1"/>
                </a:gs>
              </a:gsLst>
              <a:lin ang="5400000" scaled="1"/>
            </a:gradFill>
            <a:ln w="12700">
              <a:solidFill>
                <a:schemeClr val="tx1"/>
              </a:solidFill>
              <a:miter lim="800000"/>
              <a:headEnd/>
              <a:tailEnd/>
            </a:ln>
            <a:effectLst/>
          </p:spPr>
          <p:txBody>
            <a:bodyPr wrap="none" anchor="ctr"/>
            <a:lstStyle/>
            <a:p>
              <a:endParaRPr lang="en-US"/>
            </a:p>
          </p:txBody>
        </p:sp>
        <p:sp>
          <p:nvSpPr>
            <p:cNvPr id="12" name="AutoShape 443">
              <a:extLst>
                <a:ext uri="{FF2B5EF4-FFF2-40B4-BE49-F238E27FC236}">
                  <a16:creationId xmlns:a16="http://schemas.microsoft.com/office/drawing/2014/main" id="{4679739A-B0D9-4550-9284-70301B817CC9}"/>
                </a:ext>
              </a:extLst>
            </p:cNvPr>
            <p:cNvSpPr>
              <a:spLocks noChangeArrowheads="1"/>
            </p:cNvSpPr>
            <p:nvPr>
              <p:custDataLst>
                <p:tags r:id="rId7"/>
              </p:custDataLst>
            </p:nvPr>
          </p:nvSpPr>
          <p:spPr bwMode="auto">
            <a:xfrm>
              <a:off x="1347788" y="5014913"/>
              <a:ext cx="309562" cy="119062"/>
            </a:xfrm>
            <a:prstGeom prst="rightArrow">
              <a:avLst>
                <a:gd name="adj1" fmla="val 50000"/>
                <a:gd name="adj2" fmla="val 65000"/>
              </a:avLst>
            </a:prstGeom>
            <a:solidFill>
              <a:schemeClr val="bg1"/>
            </a:solidFill>
            <a:ln w="12700">
              <a:solidFill>
                <a:schemeClr val="tx1"/>
              </a:solidFill>
              <a:miter lim="800000"/>
              <a:headEnd/>
              <a:tailEnd/>
            </a:ln>
            <a:effectLst/>
          </p:spPr>
          <p:txBody>
            <a:bodyPr wrap="none" anchor="ctr"/>
            <a:lstStyle/>
            <a:p>
              <a:endParaRPr lang="en-US"/>
            </a:p>
          </p:txBody>
        </p:sp>
        <p:sp>
          <p:nvSpPr>
            <p:cNvPr id="13" name="AutoShape 444">
              <a:extLst>
                <a:ext uri="{FF2B5EF4-FFF2-40B4-BE49-F238E27FC236}">
                  <a16:creationId xmlns:a16="http://schemas.microsoft.com/office/drawing/2014/main" id="{4965CC0B-5941-4C7D-B394-84D9F57F9803}"/>
                </a:ext>
              </a:extLst>
            </p:cNvPr>
            <p:cNvSpPr>
              <a:spLocks noChangeArrowheads="1"/>
            </p:cNvSpPr>
            <p:nvPr>
              <p:custDataLst>
                <p:tags r:id="rId8"/>
              </p:custDataLst>
            </p:nvPr>
          </p:nvSpPr>
          <p:spPr bwMode="auto">
            <a:xfrm>
              <a:off x="1038225" y="3584575"/>
              <a:ext cx="309563" cy="119063"/>
            </a:xfrm>
            <a:prstGeom prst="rightArrow">
              <a:avLst>
                <a:gd name="adj1" fmla="val 50000"/>
                <a:gd name="adj2" fmla="val 65000"/>
              </a:avLst>
            </a:prstGeom>
            <a:solidFill>
              <a:srgbClr val="CC3300"/>
            </a:solidFill>
            <a:ln w="12700">
              <a:solidFill>
                <a:schemeClr val="tx1"/>
              </a:solidFill>
              <a:miter lim="800000"/>
              <a:headEnd/>
              <a:tailEnd/>
            </a:ln>
            <a:effectLst/>
          </p:spPr>
          <p:txBody>
            <a:bodyPr wrap="none" anchor="ctr"/>
            <a:lstStyle/>
            <a:p>
              <a:endParaRPr lang="en-US"/>
            </a:p>
          </p:txBody>
        </p:sp>
        <p:sp>
          <p:nvSpPr>
            <p:cNvPr id="14" name="AutoShape 445">
              <a:extLst>
                <a:ext uri="{FF2B5EF4-FFF2-40B4-BE49-F238E27FC236}">
                  <a16:creationId xmlns:a16="http://schemas.microsoft.com/office/drawing/2014/main" id="{EC884595-3E9A-4467-B641-64412AE9BB81}"/>
                </a:ext>
              </a:extLst>
            </p:cNvPr>
            <p:cNvSpPr>
              <a:spLocks noChangeArrowheads="1"/>
            </p:cNvSpPr>
            <p:nvPr>
              <p:custDataLst>
                <p:tags r:id="rId9"/>
              </p:custDataLst>
            </p:nvPr>
          </p:nvSpPr>
          <p:spPr bwMode="auto">
            <a:xfrm>
              <a:off x="1127125" y="4021138"/>
              <a:ext cx="307975" cy="119062"/>
            </a:xfrm>
            <a:prstGeom prst="rightArrow">
              <a:avLst>
                <a:gd name="adj1" fmla="val 50000"/>
                <a:gd name="adj2" fmla="val 64667"/>
              </a:avLst>
            </a:prstGeom>
            <a:gradFill rotWithShape="0">
              <a:gsLst>
                <a:gs pos="0">
                  <a:srgbClr val="FF5050"/>
                </a:gs>
                <a:gs pos="100000">
                  <a:srgbClr val="FF5050">
                    <a:gamma/>
                    <a:tint val="60392"/>
                    <a:invGamma/>
                  </a:srgbClr>
                </a:gs>
              </a:gsLst>
              <a:lin ang="5400000" scaled="1"/>
            </a:gradFill>
            <a:ln w="12700">
              <a:solidFill>
                <a:schemeClr val="tx1"/>
              </a:solidFill>
              <a:miter lim="800000"/>
              <a:headEnd/>
              <a:tailEnd/>
            </a:ln>
            <a:effectLst/>
          </p:spPr>
          <p:txBody>
            <a:bodyPr wrap="none" anchor="ctr"/>
            <a:lstStyle/>
            <a:p>
              <a:endParaRPr lang="en-US"/>
            </a:p>
          </p:txBody>
        </p:sp>
        <p:sp>
          <p:nvSpPr>
            <p:cNvPr id="15" name="Rectangle 433">
              <a:extLst>
                <a:ext uri="{FF2B5EF4-FFF2-40B4-BE49-F238E27FC236}">
                  <a16:creationId xmlns:a16="http://schemas.microsoft.com/office/drawing/2014/main" id="{E0FA5AEA-1002-4D44-9061-36C4F99F9698}"/>
                </a:ext>
              </a:extLst>
            </p:cNvPr>
            <p:cNvSpPr>
              <a:spLocks noChangeArrowheads="1"/>
            </p:cNvSpPr>
            <p:nvPr>
              <p:custDataLst>
                <p:tags r:id="rId10"/>
              </p:custDataLst>
            </p:nvPr>
          </p:nvSpPr>
          <p:spPr bwMode="auto">
            <a:xfrm>
              <a:off x="2619375" y="3290888"/>
              <a:ext cx="1447800" cy="319087"/>
            </a:xfrm>
            <a:prstGeom prst="rect">
              <a:avLst/>
            </a:prstGeom>
            <a:solidFill>
              <a:srgbClr val="B2B2B2"/>
            </a:solidFill>
            <a:ln w="9525">
              <a:solidFill>
                <a:srgbClr val="FF0000"/>
              </a:solidFill>
              <a:miter lim="800000"/>
              <a:headEnd/>
              <a:tailEnd/>
            </a:ln>
            <a:effectLst/>
          </p:spPr>
          <p:txBody>
            <a:bodyPr wrap="none" anchor="ctr"/>
            <a:lstStyle/>
            <a:p>
              <a:endParaRPr lang="en-US"/>
            </a:p>
          </p:txBody>
        </p:sp>
        <p:sp>
          <p:nvSpPr>
            <p:cNvPr id="16" name="Freeform 434">
              <a:extLst>
                <a:ext uri="{FF2B5EF4-FFF2-40B4-BE49-F238E27FC236}">
                  <a16:creationId xmlns:a16="http://schemas.microsoft.com/office/drawing/2014/main" id="{DAAA21D0-F371-43B2-A5EE-6036BE7173B0}"/>
                </a:ext>
              </a:extLst>
            </p:cNvPr>
            <p:cNvSpPr>
              <a:spLocks/>
            </p:cNvSpPr>
            <p:nvPr>
              <p:custDataLst>
                <p:tags r:id="rId11"/>
              </p:custDataLst>
            </p:nvPr>
          </p:nvSpPr>
          <p:spPr bwMode="auto">
            <a:xfrm>
              <a:off x="2614613" y="3176588"/>
              <a:ext cx="1457325" cy="109537"/>
            </a:xfrm>
            <a:custGeom>
              <a:avLst/>
              <a:gdLst/>
              <a:ahLst/>
              <a:cxnLst>
                <a:cxn ang="0">
                  <a:pos x="0" y="72"/>
                </a:cxn>
                <a:cxn ang="0">
                  <a:pos x="450" y="0"/>
                </a:cxn>
                <a:cxn ang="0">
                  <a:pos x="906" y="72"/>
                </a:cxn>
                <a:cxn ang="0">
                  <a:pos x="0" y="72"/>
                </a:cxn>
              </a:cxnLst>
              <a:rect l="0" t="0" r="r" b="b"/>
              <a:pathLst>
                <a:path w="906" h="72">
                  <a:moveTo>
                    <a:pt x="0" y="72"/>
                  </a:moveTo>
                  <a:lnTo>
                    <a:pt x="450" y="0"/>
                  </a:lnTo>
                  <a:lnTo>
                    <a:pt x="906" y="72"/>
                  </a:lnTo>
                  <a:lnTo>
                    <a:pt x="0" y="72"/>
                  </a:lnTo>
                  <a:close/>
                </a:path>
              </a:pathLst>
            </a:custGeom>
            <a:solidFill>
              <a:srgbClr val="B2B2B2"/>
            </a:solidFill>
            <a:ln w="9525" cap="flat" cmpd="sng">
              <a:solidFill>
                <a:srgbClr val="FF0000"/>
              </a:solidFill>
              <a:prstDash val="solid"/>
              <a:round/>
              <a:headEnd/>
              <a:tailEnd/>
            </a:ln>
            <a:effectLst/>
          </p:spPr>
          <p:txBody>
            <a:bodyPr/>
            <a:lstStyle/>
            <a:p>
              <a:endParaRPr lang="en-US"/>
            </a:p>
          </p:txBody>
        </p:sp>
        <p:sp>
          <p:nvSpPr>
            <p:cNvPr id="17" name="Rectangle 4">
              <a:extLst>
                <a:ext uri="{FF2B5EF4-FFF2-40B4-BE49-F238E27FC236}">
                  <a16:creationId xmlns:a16="http://schemas.microsoft.com/office/drawing/2014/main" id="{C3CF035C-5F1D-48EC-B381-A6AF749BA3A6}"/>
                </a:ext>
              </a:extLst>
            </p:cNvPr>
            <p:cNvSpPr>
              <a:spLocks noChangeAspect="1" noChangeArrowheads="1"/>
            </p:cNvSpPr>
            <p:nvPr>
              <p:custDataLst>
                <p:tags r:id="rId12"/>
              </p:custDataLst>
            </p:nvPr>
          </p:nvSpPr>
          <p:spPr bwMode="auto">
            <a:xfrm>
              <a:off x="6318250" y="2689225"/>
              <a:ext cx="7938" cy="15875"/>
            </a:xfrm>
            <a:prstGeom prst="rect">
              <a:avLst/>
            </a:prstGeom>
            <a:solidFill>
              <a:srgbClr val="AA2E00"/>
            </a:solidFill>
            <a:ln w="9525">
              <a:noFill/>
              <a:miter lim="800000"/>
              <a:headEnd/>
              <a:tailEnd/>
            </a:ln>
          </p:spPr>
          <p:txBody>
            <a:bodyPr/>
            <a:lstStyle/>
            <a:p>
              <a:endParaRPr lang="en-US"/>
            </a:p>
          </p:txBody>
        </p:sp>
        <p:sp>
          <p:nvSpPr>
            <p:cNvPr id="18" name="Rectangle 5">
              <a:extLst>
                <a:ext uri="{FF2B5EF4-FFF2-40B4-BE49-F238E27FC236}">
                  <a16:creationId xmlns:a16="http://schemas.microsoft.com/office/drawing/2014/main" id="{3F8BC866-458B-41A3-88A4-BA897BBCE3E6}"/>
                </a:ext>
              </a:extLst>
            </p:cNvPr>
            <p:cNvSpPr>
              <a:spLocks noChangeAspect="1" noChangeArrowheads="1"/>
            </p:cNvSpPr>
            <p:nvPr>
              <p:custDataLst>
                <p:tags r:id="rId13"/>
              </p:custDataLst>
            </p:nvPr>
          </p:nvSpPr>
          <p:spPr bwMode="auto">
            <a:xfrm>
              <a:off x="6318250" y="2657475"/>
              <a:ext cx="7938" cy="14288"/>
            </a:xfrm>
            <a:prstGeom prst="rect">
              <a:avLst/>
            </a:prstGeom>
            <a:solidFill>
              <a:srgbClr val="AA2E00"/>
            </a:solidFill>
            <a:ln w="9525">
              <a:noFill/>
              <a:miter lim="800000"/>
              <a:headEnd/>
              <a:tailEnd/>
            </a:ln>
          </p:spPr>
          <p:txBody>
            <a:bodyPr/>
            <a:lstStyle/>
            <a:p>
              <a:endParaRPr lang="en-US"/>
            </a:p>
          </p:txBody>
        </p:sp>
        <p:sp>
          <p:nvSpPr>
            <p:cNvPr id="19" name="Rectangle 6">
              <a:extLst>
                <a:ext uri="{FF2B5EF4-FFF2-40B4-BE49-F238E27FC236}">
                  <a16:creationId xmlns:a16="http://schemas.microsoft.com/office/drawing/2014/main" id="{38AB72C4-EB4F-47AF-B3B0-56DC901F684E}"/>
                </a:ext>
              </a:extLst>
            </p:cNvPr>
            <p:cNvSpPr>
              <a:spLocks noChangeAspect="1" noChangeArrowheads="1"/>
            </p:cNvSpPr>
            <p:nvPr>
              <p:custDataLst>
                <p:tags r:id="rId14"/>
              </p:custDataLst>
            </p:nvPr>
          </p:nvSpPr>
          <p:spPr bwMode="auto">
            <a:xfrm>
              <a:off x="6318250" y="2624138"/>
              <a:ext cx="7938" cy="15875"/>
            </a:xfrm>
            <a:prstGeom prst="rect">
              <a:avLst/>
            </a:prstGeom>
            <a:solidFill>
              <a:srgbClr val="AA2E00"/>
            </a:solidFill>
            <a:ln w="9525">
              <a:noFill/>
              <a:miter lim="800000"/>
              <a:headEnd/>
              <a:tailEnd/>
            </a:ln>
          </p:spPr>
          <p:txBody>
            <a:bodyPr/>
            <a:lstStyle/>
            <a:p>
              <a:endParaRPr lang="en-US"/>
            </a:p>
          </p:txBody>
        </p:sp>
        <p:sp>
          <p:nvSpPr>
            <p:cNvPr id="20" name="Rectangle 7">
              <a:extLst>
                <a:ext uri="{FF2B5EF4-FFF2-40B4-BE49-F238E27FC236}">
                  <a16:creationId xmlns:a16="http://schemas.microsoft.com/office/drawing/2014/main" id="{EF7161C5-E82D-4959-A8E9-0A0DDBD000DD}"/>
                </a:ext>
              </a:extLst>
            </p:cNvPr>
            <p:cNvSpPr>
              <a:spLocks noChangeAspect="1" noChangeArrowheads="1"/>
            </p:cNvSpPr>
            <p:nvPr>
              <p:custDataLst>
                <p:tags r:id="rId15"/>
              </p:custDataLst>
            </p:nvPr>
          </p:nvSpPr>
          <p:spPr bwMode="auto">
            <a:xfrm>
              <a:off x="6318250" y="2592388"/>
              <a:ext cx="7938" cy="15875"/>
            </a:xfrm>
            <a:prstGeom prst="rect">
              <a:avLst/>
            </a:prstGeom>
            <a:solidFill>
              <a:srgbClr val="AA2E00"/>
            </a:solidFill>
            <a:ln w="9525">
              <a:noFill/>
              <a:miter lim="800000"/>
              <a:headEnd/>
              <a:tailEnd/>
            </a:ln>
          </p:spPr>
          <p:txBody>
            <a:bodyPr/>
            <a:lstStyle/>
            <a:p>
              <a:endParaRPr lang="en-US"/>
            </a:p>
          </p:txBody>
        </p:sp>
        <p:sp>
          <p:nvSpPr>
            <p:cNvPr id="21" name="Rectangle 8">
              <a:extLst>
                <a:ext uri="{FF2B5EF4-FFF2-40B4-BE49-F238E27FC236}">
                  <a16:creationId xmlns:a16="http://schemas.microsoft.com/office/drawing/2014/main" id="{3D46BB45-F5AD-4CE3-BF73-0446023F2543}"/>
                </a:ext>
              </a:extLst>
            </p:cNvPr>
            <p:cNvSpPr>
              <a:spLocks noChangeAspect="1" noChangeArrowheads="1"/>
            </p:cNvSpPr>
            <p:nvPr>
              <p:custDataLst>
                <p:tags r:id="rId16"/>
              </p:custDataLst>
            </p:nvPr>
          </p:nvSpPr>
          <p:spPr bwMode="auto">
            <a:xfrm>
              <a:off x="6318250" y="2559050"/>
              <a:ext cx="7938" cy="17463"/>
            </a:xfrm>
            <a:prstGeom prst="rect">
              <a:avLst/>
            </a:prstGeom>
            <a:solidFill>
              <a:srgbClr val="AA2E00"/>
            </a:solidFill>
            <a:ln w="9525">
              <a:noFill/>
              <a:miter lim="800000"/>
              <a:headEnd/>
              <a:tailEnd/>
            </a:ln>
          </p:spPr>
          <p:txBody>
            <a:bodyPr/>
            <a:lstStyle/>
            <a:p>
              <a:endParaRPr lang="en-US"/>
            </a:p>
          </p:txBody>
        </p:sp>
        <p:sp>
          <p:nvSpPr>
            <p:cNvPr id="22" name="Rectangle 9">
              <a:extLst>
                <a:ext uri="{FF2B5EF4-FFF2-40B4-BE49-F238E27FC236}">
                  <a16:creationId xmlns:a16="http://schemas.microsoft.com/office/drawing/2014/main" id="{B3DE7132-7336-4FB6-89E7-336384EA53DA}"/>
                </a:ext>
              </a:extLst>
            </p:cNvPr>
            <p:cNvSpPr>
              <a:spLocks noChangeAspect="1" noChangeArrowheads="1"/>
            </p:cNvSpPr>
            <p:nvPr>
              <p:custDataLst>
                <p:tags r:id="rId17"/>
              </p:custDataLst>
            </p:nvPr>
          </p:nvSpPr>
          <p:spPr bwMode="auto">
            <a:xfrm>
              <a:off x="6318250" y="2527300"/>
              <a:ext cx="7938" cy="15875"/>
            </a:xfrm>
            <a:prstGeom prst="rect">
              <a:avLst/>
            </a:prstGeom>
            <a:solidFill>
              <a:srgbClr val="AA2E00"/>
            </a:solidFill>
            <a:ln w="9525">
              <a:noFill/>
              <a:miter lim="800000"/>
              <a:headEnd/>
              <a:tailEnd/>
            </a:ln>
          </p:spPr>
          <p:txBody>
            <a:bodyPr/>
            <a:lstStyle/>
            <a:p>
              <a:endParaRPr lang="en-US"/>
            </a:p>
          </p:txBody>
        </p:sp>
        <p:grpSp>
          <p:nvGrpSpPr>
            <p:cNvPr id="23" name="Group 10">
              <a:extLst>
                <a:ext uri="{FF2B5EF4-FFF2-40B4-BE49-F238E27FC236}">
                  <a16:creationId xmlns:a16="http://schemas.microsoft.com/office/drawing/2014/main" id="{0C0B3DD4-7B8F-4FDD-8856-51F08D03DE05}"/>
                </a:ext>
              </a:extLst>
            </p:cNvPr>
            <p:cNvGrpSpPr>
              <a:grpSpLocks/>
            </p:cNvGrpSpPr>
            <p:nvPr/>
          </p:nvGrpSpPr>
          <p:grpSpPr bwMode="auto">
            <a:xfrm>
              <a:off x="5824538" y="3048000"/>
              <a:ext cx="1828800" cy="2449513"/>
              <a:chOff x="4782" y="1632"/>
              <a:chExt cx="1296" cy="1543"/>
            </a:xfrm>
          </p:grpSpPr>
          <p:sp>
            <p:nvSpPr>
              <p:cNvPr id="41" name="Rectangle 11">
                <a:extLst>
                  <a:ext uri="{FF2B5EF4-FFF2-40B4-BE49-F238E27FC236}">
                    <a16:creationId xmlns:a16="http://schemas.microsoft.com/office/drawing/2014/main" id="{A169CC06-B8C9-494D-BDB1-0FC07BCBD78C}"/>
                  </a:ext>
                </a:extLst>
              </p:cNvPr>
              <p:cNvSpPr>
                <a:spLocks noChangeAspect="1" noChangeArrowheads="1"/>
              </p:cNvSpPr>
              <p:nvPr/>
            </p:nvSpPr>
            <p:spPr bwMode="auto">
              <a:xfrm>
                <a:off x="6050" y="2655"/>
                <a:ext cx="28" cy="322"/>
              </a:xfrm>
              <a:prstGeom prst="rect">
                <a:avLst/>
              </a:prstGeom>
              <a:solidFill>
                <a:srgbClr val="AAAAAA"/>
              </a:solidFill>
              <a:ln w="7938">
                <a:solidFill>
                  <a:schemeClr val="accent2"/>
                </a:solidFill>
                <a:miter lim="800000"/>
                <a:headEnd/>
                <a:tailEnd/>
              </a:ln>
            </p:spPr>
            <p:txBody>
              <a:bodyPr/>
              <a:lstStyle/>
              <a:p>
                <a:endParaRPr lang="en-US"/>
              </a:p>
            </p:txBody>
          </p:sp>
          <p:sp>
            <p:nvSpPr>
              <p:cNvPr id="42" name="Rectangle 12">
                <a:extLst>
                  <a:ext uri="{FF2B5EF4-FFF2-40B4-BE49-F238E27FC236}">
                    <a16:creationId xmlns:a16="http://schemas.microsoft.com/office/drawing/2014/main" id="{F2A8F94A-7B3A-4572-8273-739BFBBD07D5}"/>
                  </a:ext>
                </a:extLst>
              </p:cNvPr>
              <p:cNvSpPr>
                <a:spLocks noChangeAspect="1" noChangeArrowheads="1"/>
              </p:cNvSpPr>
              <p:nvPr/>
            </p:nvSpPr>
            <p:spPr bwMode="auto">
              <a:xfrm>
                <a:off x="4782" y="2655"/>
                <a:ext cx="29" cy="322"/>
              </a:xfrm>
              <a:prstGeom prst="rect">
                <a:avLst/>
              </a:prstGeom>
              <a:solidFill>
                <a:srgbClr val="AAAAAA"/>
              </a:solidFill>
              <a:ln w="7938">
                <a:solidFill>
                  <a:schemeClr val="accent2"/>
                </a:solidFill>
                <a:miter lim="800000"/>
                <a:headEnd/>
                <a:tailEnd/>
              </a:ln>
            </p:spPr>
            <p:txBody>
              <a:bodyPr/>
              <a:lstStyle/>
              <a:p>
                <a:endParaRPr lang="en-US"/>
              </a:p>
            </p:txBody>
          </p:sp>
          <p:sp>
            <p:nvSpPr>
              <p:cNvPr id="43" name="Freeform 13" descr="30%">
                <a:extLst>
                  <a:ext uri="{FF2B5EF4-FFF2-40B4-BE49-F238E27FC236}">
                    <a16:creationId xmlns:a16="http://schemas.microsoft.com/office/drawing/2014/main" id="{98B51721-37DC-4B88-BC21-0E3C9C259E9E}"/>
                  </a:ext>
                </a:extLst>
              </p:cNvPr>
              <p:cNvSpPr>
                <a:spLocks noChangeAspect="1"/>
              </p:cNvSpPr>
              <p:nvPr/>
            </p:nvSpPr>
            <p:spPr bwMode="auto">
              <a:xfrm>
                <a:off x="4951" y="1634"/>
                <a:ext cx="966" cy="161"/>
              </a:xfrm>
              <a:custGeom>
                <a:avLst/>
                <a:gdLst/>
                <a:ahLst/>
                <a:cxnLst>
                  <a:cxn ang="0">
                    <a:pos x="3292" y="549"/>
                  </a:cxn>
                  <a:cxn ang="0">
                    <a:pos x="3247" y="546"/>
                  </a:cxn>
                  <a:cxn ang="0">
                    <a:pos x="3203" y="537"/>
                  </a:cxn>
                  <a:cxn ang="0">
                    <a:pos x="3165" y="522"/>
                  </a:cxn>
                  <a:cxn ang="0">
                    <a:pos x="3133" y="504"/>
                  </a:cxn>
                  <a:cxn ang="0">
                    <a:pos x="3108" y="481"/>
                  </a:cxn>
                  <a:cxn ang="0">
                    <a:pos x="3091" y="457"/>
                  </a:cxn>
                  <a:cxn ang="0">
                    <a:pos x="3087" y="431"/>
                  </a:cxn>
                  <a:cxn ang="0">
                    <a:pos x="3087" y="0"/>
                  </a:cxn>
                  <a:cxn ang="0">
                    <a:pos x="208" y="0"/>
                  </a:cxn>
                  <a:cxn ang="0">
                    <a:pos x="208" y="381"/>
                  </a:cxn>
                  <a:cxn ang="0">
                    <a:pos x="204" y="410"/>
                  </a:cxn>
                  <a:cxn ang="0">
                    <a:pos x="195" y="438"/>
                  </a:cxn>
                  <a:cxn ang="0">
                    <a:pos x="177" y="465"/>
                  </a:cxn>
                  <a:cxn ang="0">
                    <a:pos x="160" y="487"/>
                  </a:cxn>
                  <a:cxn ang="0">
                    <a:pos x="133" y="508"/>
                  </a:cxn>
                  <a:cxn ang="0">
                    <a:pos x="105" y="526"/>
                  </a:cxn>
                  <a:cxn ang="0">
                    <a:pos x="74" y="538"/>
                  </a:cxn>
                  <a:cxn ang="0">
                    <a:pos x="36" y="546"/>
                  </a:cxn>
                  <a:cxn ang="0">
                    <a:pos x="0" y="549"/>
                  </a:cxn>
                  <a:cxn ang="0">
                    <a:pos x="3292" y="549"/>
                  </a:cxn>
                </a:cxnLst>
                <a:rect l="0" t="0" r="r" b="b"/>
                <a:pathLst>
                  <a:path w="3292" h="549">
                    <a:moveTo>
                      <a:pt x="3292" y="549"/>
                    </a:moveTo>
                    <a:lnTo>
                      <a:pt x="3247" y="546"/>
                    </a:lnTo>
                    <a:lnTo>
                      <a:pt x="3203" y="537"/>
                    </a:lnTo>
                    <a:lnTo>
                      <a:pt x="3165" y="522"/>
                    </a:lnTo>
                    <a:lnTo>
                      <a:pt x="3133" y="504"/>
                    </a:lnTo>
                    <a:lnTo>
                      <a:pt x="3108" y="481"/>
                    </a:lnTo>
                    <a:lnTo>
                      <a:pt x="3091" y="457"/>
                    </a:lnTo>
                    <a:lnTo>
                      <a:pt x="3087" y="431"/>
                    </a:lnTo>
                    <a:lnTo>
                      <a:pt x="3087" y="0"/>
                    </a:lnTo>
                    <a:lnTo>
                      <a:pt x="208" y="0"/>
                    </a:lnTo>
                    <a:lnTo>
                      <a:pt x="208" y="381"/>
                    </a:lnTo>
                    <a:lnTo>
                      <a:pt x="204" y="410"/>
                    </a:lnTo>
                    <a:lnTo>
                      <a:pt x="195" y="438"/>
                    </a:lnTo>
                    <a:lnTo>
                      <a:pt x="177" y="465"/>
                    </a:lnTo>
                    <a:lnTo>
                      <a:pt x="160" y="487"/>
                    </a:lnTo>
                    <a:lnTo>
                      <a:pt x="133" y="508"/>
                    </a:lnTo>
                    <a:lnTo>
                      <a:pt x="105" y="526"/>
                    </a:lnTo>
                    <a:lnTo>
                      <a:pt x="74" y="538"/>
                    </a:lnTo>
                    <a:lnTo>
                      <a:pt x="36" y="546"/>
                    </a:lnTo>
                    <a:lnTo>
                      <a:pt x="0" y="549"/>
                    </a:lnTo>
                    <a:lnTo>
                      <a:pt x="3292" y="549"/>
                    </a:lnTo>
                    <a:close/>
                  </a:path>
                </a:pathLst>
              </a:custGeom>
              <a:pattFill prst="pct30">
                <a:fgClr>
                  <a:srgbClr val="DDDDDD"/>
                </a:fgClr>
                <a:bgClr>
                  <a:srgbClr val="FFFFFF"/>
                </a:bgClr>
              </a:pattFill>
              <a:ln w="8001">
                <a:solidFill>
                  <a:schemeClr val="accent2"/>
                </a:solidFill>
                <a:prstDash val="solid"/>
                <a:round/>
                <a:headEnd/>
                <a:tailEnd/>
              </a:ln>
            </p:spPr>
            <p:txBody>
              <a:bodyPr/>
              <a:lstStyle/>
              <a:p>
                <a:endParaRPr lang="en-US"/>
              </a:p>
            </p:txBody>
          </p:sp>
          <p:sp>
            <p:nvSpPr>
              <p:cNvPr id="44" name="Rectangle 14" descr="30%">
                <a:extLst>
                  <a:ext uri="{FF2B5EF4-FFF2-40B4-BE49-F238E27FC236}">
                    <a16:creationId xmlns:a16="http://schemas.microsoft.com/office/drawing/2014/main" id="{21D0888C-0C1C-42D8-881E-135E5C2240D4}"/>
                  </a:ext>
                </a:extLst>
              </p:cNvPr>
              <p:cNvSpPr>
                <a:spLocks noChangeAspect="1" noChangeArrowheads="1"/>
              </p:cNvSpPr>
              <p:nvPr/>
            </p:nvSpPr>
            <p:spPr bwMode="auto">
              <a:xfrm>
                <a:off x="4800" y="1776"/>
                <a:ext cx="1243" cy="1399"/>
              </a:xfrm>
              <a:prstGeom prst="rect">
                <a:avLst/>
              </a:prstGeom>
              <a:pattFill prst="pct30">
                <a:fgClr>
                  <a:srgbClr val="DDDDDD"/>
                </a:fgClr>
                <a:bgClr>
                  <a:srgbClr val="FFFFFF"/>
                </a:bgClr>
              </a:pattFill>
              <a:ln w="8001">
                <a:solidFill>
                  <a:schemeClr val="accent2"/>
                </a:solidFill>
                <a:miter lim="800000"/>
                <a:headEnd/>
                <a:tailEnd/>
              </a:ln>
            </p:spPr>
            <p:txBody>
              <a:bodyPr/>
              <a:lstStyle/>
              <a:p>
                <a:endParaRPr lang="en-US"/>
              </a:p>
            </p:txBody>
          </p:sp>
          <p:sp>
            <p:nvSpPr>
              <p:cNvPr id="45" name="Rectangle 15">
                <a:extLst>
                  <a:ext uri="{FF2B5EF4-FFF2-40B4-BE49-F238E27FC236}">
                    <a16:creationId xmlns:a16="http://schemas.microsoft.com/office/drawing/2014/main" id="{464809A6-9EDF-4A27-8D34-2D4DFE154E1B}"/>
                  </a:ext>
                </a:extLst>
              </p:cNvPr>
              <p:cNvSpPr>
                <a:spLocks noChangeAspect="1" noChangeArrowheads="1"/>
              </p:cNvSpPr>
              <p:nvPr/>
            </p:nvSpPr>
            <p:spPr bwMode="auto">
              <a:xfrm>
                <a:off x="4996" y="1632"/>
                <a:ext cx="886" cy="6"/>
              </a:xfrm>
              <a:prstGeom prst="rect">
                <a:avLst/>
              </a:prstGeom>
              <a:solidFill>
                <a:srgbClr val="000000"/>
              </a:solidFill>
              <a:ln w="9525">
                <a:solidFill>
                  <a:schemeClr val="accent2"/>
                </a:solidFill>
                <a:miter lim="800000"/>
                <a:headEnd/>
                <a:tailEnd/>
              </a:ln>
            </p:spPr>
            <p:txBody>
              <a:bodyPr/>
              <a:lstStyle/>
              <a:p>
                <a:endParaRPr lang="en-US"/>
              </a:p>
            </p:txBody>
          </p:sp>
          <p:sp>
            <p:nvSpPr>
              <p:cNvPr id="46" name="Rectangle 16">
                <a:extLst>
                  <a:ext uri="{FF2B5EF4-FFF2-40B4-BE49-F238E27FC236}">
                    <a16:creationId xmlns:a16="http://schemas.microsoft.com/office/drawing/2014/main" id="{9AB90A56-E161-4BDC-BE0F-111801D13F95}"/>
                  </a:ext>
                </a:extLst>
              </p:cNvPr>
              <p:cNvSpPr>
                <a:spLocks noChangeAspect="1" noChangeArrowheads="1"/>
              </p:cNvSpPr>
              <p:nvPr/>
            </p:nvSpPr>
            <p:spPr bwMode="auto">
              <a:xfrm>
                <a:off x="4806" y="2208"/>
                <a:ext cx="1244" cy="5"/>
              </a:xfrm>
              <a:prstGeom prst="rect">
                <a:avLst/>
              </a:prstGeom>
              <a:solidFill>
                <a:srgbClr val="000000"/>
              </a:solidFill>
              <a:ln w="9525">
                <a:solidFill>
                  <a:schemeClr val="accent2"/>
                </a:solidFill>
                <a:miter lim="800000"/>
                <a:headEnd/>
                <a:tailEnd/>
              </a:ln>
            </p:spPr>
            <p:txBody>
              <a:bodyPr/>
              <a:lstStyle/>
              <a:p>
                <a:endParaRPr lang="en-US"/>
              </a:p>
            </p:txBody>
          </p:sp>
          <p:sp>
            <p:nvSpPr>
              <p:cNvPr id="47" name="Rectangle 17">
                <a:extLst>
                  <a:ext uri="{FF2B5EF4-FFF2-40B4-BE49-F238E27FC236}">
                    <a16:creationId xmlns:a16="http://schemas.microsoft.com/office/drawing/2014/main" id="{47519910-AA1D-49E3-B875-F120D71AE0FF}"/>
                  </a:ext>
                </a:extLst>
              </p:cNvPr>
              <p:cNvSpPr>
                <a:spLocks noChangeAspect="1" noChangeArrowheads="1"/>
              </p:cNvSpPr>
              <p:nvPr/>
            </p:nvSpPr>
            <p:spPr bwMode="auto">
              <a:xfrm>
                <a:off x="4825" y="2654"/>
                <a:ext cx="604" cy="322"/>
              </a:xfrm>
              <a:prstGeom prst="rect">
                <a:avLst/>
              </a:prstGeom>
              <a:noFill/>
              <a:ln w="7938">
                <a:solidFill>
                  <a:schemeClr val="accent2"/>
                </a:solidFill>
                <a:miter lim="800000"/>
                <a:headEnd/>
                <a:tailEnd/>
              </a:ln>
            </p:spPr>
            <p:txBody>
              <a:bodyPr/>
              <a:lstStyle/>
              <a:p>
                <a:endParaRPr lang="en-US"/>
              </a:p>
            </p:txBody>
          </p:sp>
          <p:sp>
            <p:nvSpPr>
              <p:cNvPr id="48" name="Rectangle 18">
                <a:extLst>
                  <a:ext uri="{FF2B5EF4-FFF2-40B4-BE49-F238E27FC236}">
                    <a16:creationId xmlns:a16="http://schemas.microsoft.com/office/drawing/2014/main" id="{4718DCBA-0690-4AB4-9BE9-120CEEE7E26D}"/>
                  </a:ext>
                </a:extLst>
              </p:cNvPr>
              <p:cNvSpPr>
                <a:spLocks noChangeAspect="1" noChangeArrowheads="1"/>
              </p:cNvSpPr>
              <p:nvPr/>
            </p:nvSpPr>
            <p:spPr bwMode="auto">
              <a:xfrm>
                <a:off x="4833" y="2672"/>
                <a:ext cx="589" cy="289"/>
              </a:xfrm>
              <a:prstGeom prst="rect">
                <a:avLst/>
              </a:prstGeom>
              <a:solidFill>
                <a:srgbClr val="AAAAAA"/>
              </a:solidFill>
              <a:ln w="4763">
                <a:solidFill>
                  <a:schemeClr val="accent2"/>
                </a:solidFill>
                <a:miter lim="800000"/>
                <a:headEnd/>
                <a:tailEnd/>
              </a:ln>
            </p:spPr>
            <p:txBody>
              <a:bodyPr/>
              <a:lstStyle/>
              <a:p>
                <a:endParaRPr lang="en-US"/>
              </a:p>
            </p:txBody>
          </p:sp>
          <p:sp>
            <p:nvSpPr>
              <p:cNvPr id="49" name="Freeform 19">
                <a:extLst>
                  <a:ext uri="{FF2B5EF4-FFF2-40B4-BE49-F238E27FC236}">
                    <a16:creationId xmlns:a16="http://schemas.microsoft.com/office/drawing/2014/main" id="{AFA70A29-0E8C-4E65-828C-D91493D8D45A}"/>
                  </a:ext>
                </a:extLst>
              </p:cNvPr>
              <p:cNvSpPr>
                <a:spLocks noChangeAspect="1"/>
              </p:cNvSpPr>
              <p:nvPr/>
            </p:nvSpPr>
            <p:spPr bwMode="auto">
              <a:xfrm>
                <a:off x="5181" y="2674"/>
                <a:ext cx="242"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50" name="Freeform 20">
                <a:extLst>
                  <a:ext uri="{FF2B5EF4-FFF2-40B4-BE49-F238E27FC236}">
                    <a16:creationId xmlns:a16="http://schemas.microsoft.com/office/drawing/2014/main" id="{4629085C-02AF-4A89-8EE1-E025E5C775A2}"/>
                  </a:ext>
                </a:extLst>
              </p:cNvPr>
              <p:cNvSpPr>
                <a:spLocks noChangeAspect="1"/>
              </p:cNvSpPr>
              <p:nvPr/>
            </p:nvSpPr>
            <p:spPr bwMode="auto">
              <a:xfrm>
                <a:off x="5153" y="2674"/>
                <a:ext cx="242" cy="286"/>
              </a:xfrm>
              <a:custGeom>
                <a:avLst/>
                <a:gdLst/>
                <a:ahLst/>
                <a:cxnLst>
                  <a:cxn ang="0">
                    <a:pos x="826" y="975"/>
                  </a:cxn>
                  <a:cxn ang="0">
                    <a:pos x="3" y="0"/>
                  </a:cxn>
                  <a:cxn ang="0">
                    <a:pos x="0" y="2"/>
                  </a:cxn>
                  <a:cxn ang="0">
                    <a:pos x="823" y="976"/>
                  </a:cxn>
                  <a:cxn ang="0">
                    <a:pos x="826" y="975"/>
                  </a:cxn>
                </a:cxnLst>
                <a:rect l="0" t="0" r="r" b="b"/>
                <a:pathLst>
                  <a:path w="826" h="976">
                    <a:moveTo>
                      <a:pt x="826" y="975"/>
                    </a:moveTo>
                    <a:lnTo>
                      <a:pt x="3" y="0"/>
                    </a:lnTo>
                    <a:lnTo>
                      <a:pt x="0" y="2"/>
                    </a:lnTo>
                    <a:lnTo>
                      <a:pt x="823" y="976"/>
                    </a:lnTo>
                    <a:lnTo>
                      <a:pt x="826" y="975"/>
                    </a:lnTo>
                    <a:close/>
                  </a:path>
                </a:pathLst>
              </a:custGeom>
              <a:solidFill>
                <a:srgbClr val="000000"/>
              </a:solidFill>
              <a:ln w="9525">
                <a:solidFill>
                  <a:schemeClr val="accent2"/>
                </a:solidFill>
                <a:round/>
                <a:headEnd/>
                <a:tailEnd/>
              </a:ln>
            </p:spPr>
            <p:txBody>
              <a:bodyPr/>
              <a:lstStyle/>
              <a:p>
                <a:endParaRPr lang="en-US"/>
              </a:p>
            </p:txBody>
          </p:sp>
          <p:sp>
            <p:nvSpPr>
              <p:cNvPr id="51" name="Freeform 21">
                <a:extLst>
                  <a:ext uri="{FF2B5EF4-FFF2-40B4-BE49-F238E27FC236}">
                    <a16:creationId xmlns:a16="http://schemas.microsoft.com/office/drawing/2014/main" id="{8DDC12B1-8739-479B-B4E4-91A8E7F037D5}"/>
                  </a:ext>
                </a:extLst>
              </p:cNvPr>
              <p:cNvSpPr>
                <a:spLocks noChangeAspect="1"/>
              </p:cNvSpPr>
              <p:nvPr/>
            </p:nvSpPr>
            <p:spPr bwMode="auto">
              <a:xfrm>
                <a:off x="5126" y="2674"/>
                <a:ext cx="242"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52" name="Freeform 22">
                <a:extLst>
                  <a:ext uri="{FF2B5EF4-FFF2-40B4-BE49-F238E27FC236}">
                    <a16:creationId xmlns:a16="http://schemas.microsoft.com/office/drawing/2014/main" id="{E835A7EE-8C11-44C0-AE0B-1C78F55AE960}"/>
                  </a:ext>
                </a:extLst>
              </p:cNvPr>
              <p:cNvSpPr>
                <a:spLocks noChangeAspect="1"/>
              </p:cNvSpPr>
              <p:nvPr/>
            </p:nvSpPr>
            <p:spPr bwMode="auto">
              <a:xfrm>
                <a:off x="5098" y="2674"/>
                <a:ext cx="243"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53" name="Freeform 23">
                <a:extLst>
                  <a:ext uri="{FF2B5EF4-FFF2-40B4-BE49-F238E27FC236}">
                    <a16:creationId xmlns:a16="http://schemas.microsoft.com/office/drawing/2014/main" id="{7099D0F6-8FD4-4D32-B0D9-22EBF7F4EAB2}"/>
                  </a:ext>
                </a:extLst>
              </p:cNvPr>
              <p:cNvSpPr>
                <a:spLocks noChangeAspect="1"/>
              </p:cNvSpPr>
              <p:nvPr/>
            </p:nvSpPr>
            <p:spPr bwMode="auto">
              <a:xfrm>
                <a:off x="5071" y="2674"/>
                <a:ext cx="242"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54" name="Freeform 24">
                <a:extLst>
                  <a:ext uri="{FF2B5EF4-FFF2-40B4-BE49-F238E27FC236}">
                    <a16:creationId xmlns:a16="http://schemas.microsoft.com/office/drawing/2014/main" id="{0F28D19D-E6DE-465E-A0F4-15469B8BEF2C}"/>
                  </a:ext>
                </a:extLst>
              </p:cNvPr>
              <p:cNvSpPr>
                <a:spLocks noChangeAspect="1"/>
              </p:cNvSpPr>
              <p:nvPr/>
            </p:nvSpPr>
            <p:spPr bwMode="auto">
              <a:xfrm>
                <a:off x="5044" y="2674"/>
                <a:ext cx="241" cy="286"/>
              </a:xfrm>
              <a:custGeom>
                <a:avLst/>
                <a:gdLst/>
                <a:ahLst/>
                <a:cxnLst>
                  <a:cxn ang="0">
                    <a:pos x="826" y="975"/>
                  </a:cxn>
                  <a:cxn ang="0">
                    <a:pos x="3" y="0"/>
                  </a:cxn>
                  <a:cxn ang="0">
                    <a:pos x="0" y="2"/>
                  </a:cxn>
                  <a:cxn ang="0">
                    <a:pos x="823" y="976"/>
                  </a:cxn>
                  <a:cxn ang="0">
                    <a:pos x="826" y="975"/>
                  </a:cxn>
                </a:cxnLst>
                <a:rect l="0" t="0" r="r" b="b"/>
                <a:pathLst>
                  <a:path w="826" h="976">
                    <a:moveTo>
                      <a:pt x="826" y="975"/>
                    </a:moveTo>
                    <a:lnTo>
                      <a:pt x="3" y="0"/>
                    </a:lnTo>
                    <a:lnTo>
                      <a:pt x="0" y="2"/>
                    </a:lnTo>
                    <a:lnTo>
                      <a:pt x="823" y="976"/>
                    </a:lnTo>
                    <a:lnTo>
                      <a:pt x="826" y="975"/>
                    </a:lnTo>
                    <a:close/>
                  </a:path>
                </a:pathLst>
              </a:custGeom>
              <a:solidFill>
                <a:srgbClr val="000000"/>
              </a:solidFill>
              <a:ln w="9525">
                <a:solidFill>
                  <a:schemeClr val="accent2"/>
                </a:solidFill>
                <a:round/>
                <a:headEnd/>
                <a:tailEnd/>
              </a:ln>
            </p:spPr>
            <p:txBody>
              <a:bodyPr/>
              <a:lstStyle/>
              <a:p>
                <a:endParaRPr lang="en-US"/>
              </a:p>
            </p:txBody>
          </p:sp>
          <p:sp>
            <p:nvSpPr>
              <p:cNvPr id="55" name="Freeform 25">
                <a:extLst>
                  <a:ext uri="{FF2B5EF4-FFF2-40B4-BE49-F238E27FC236}">
                    <a16:creationId xmlns:a16="http://schemas.microsoft.com/office/drawing/2014/main" id="{99649ED1-9DFC-48D1-BE5F-75EC0EBB581A}"/>
                  </a:ext>
                </a:extLst>
              </p:cNvPr>
              <p:cNvSpPr>
                <a:spLocks noChangeAspect="1"/>
              </p:cNvSpPr>
              <p:nvPr/>
            </p:nvSpPr>
            <p:spPr bwMode="auto">
              <a:xfrm>
                <a:off x="5015" y="2674"/>
                <a:ext cx="243"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56" name="Freeform 26">
                <a:extLst>
                  <a:ext uri="{FF2B5EF4-FFF2-40B4-BE49-F238E27FC236}">
                    <a16:creationId xmlns:a16="http://schemas.microsoft.com/office/drawing/2014/main" id="{C682A0F3-9091-42AA-85D9-376E3C1D2BC2}"/>
                  </a:ext>
                </a:extLst>
              </p:cNvPr>
              <p:cNvSpPr>
                <a:spLocks noChangeAspect="1"/>
              </p:cNvSpPr>
              <p:nvPr/>
            </p:nvSpPr>
            <p:spPr bwMode="auto">
              <a:xfrm>
                <a:off x="4988" y="2674"/>
                <a:ext cx="243" cy="286"/>
              </a:xfrm>
              <a:custGeom>
                <a:avLst/>
                <a:gdLst/>
                <a:ahLst/>
                <a:cxnLst>
                  <a:cxn ang="0">
                    <a:pos x="828" y="975"/>
                  </a:cxn>
                  <a:cxn ang="0">
                    <a:pos x="3" y="0"/>
                  </a:cxn>
                  <a:cxn ang="0">
                    <a:pos x="0" y="2"/>
                  </a:cxn>
                  <a:cxn ang="0">
                    <a:pos x="825" y="976"/>
                  </a:cxn>
                  <a:cxn ang="0">
                    <a:pos x="828" y="975"/>
                  </a:cxn>
                </a:cxnLst>
                <a:rect l="0" t="0" r="r" b="b"/>
                <a:pathLst>
                  <a:path w="828" h="976">
                    <a:moveTo>
                      <a:pt x="828" y="975"/>
                    </a:moveTo>
                    <a:lnTo>
                      <a:pt x="3" y="0"/>
                    </a:lnTo>
                    <a:lnTo>
                      <a:pt x="0" y="2"/>
                    </a:lnTo>
                    <a:lnTo>
                      <a:pt x="825" y="976"/>
                    </a:lnTo>
                    <a:lnTo>
                      <a:pt x="828" y="975"/>
                    </a:lnTo>
                    <a:close/>
                  </a:path>
                </a:pathLst>
              </a:custGeom>
              <a:solidFill>
                <a:srgbClr val="000000"/>
              </a:solidFill>
              <a:ln w="9525">
                <a:solidFill>
                  <a:schemeClr val="accent2"/>
                </a:solidFill>
                <a:round/>
                <a:headEnd/>
                <a:tailEnd/>
              </a:ln>
            </p:spPr>
            <p:txBody>
              <a:bodyPr/>
              <a:lstStyle/>
              <a:p>
                <a:endParaRPr lang="en-US"/>
              </a:p>
            </p:txBody>
          </p:sp>
          <p:sp>
            <p:nvSpPr>
              <p:cNvPr id="57" name="Freeform 27">
                <a:extLst>
                  <a:ext uri="{FF2B5EF4-FFF2-40B4-BE49-F238E27FC236}">
                    <a16:creationId xmlns:a16="http://schemas.microsoft.com/office/drawing/2014/main" id="{A4518B5A-478D-4F27-A732-9C0FCBE69FE5}"/>
                  </a:ext>
                </a:extLst>
              </p:cNvPr>
              <p:cNvSpPr>
                <a:spLocks noChangeAspect="1"/>
              </p:cNvSpPr>
              <p:nvPr/>
            </p:nvSpPr>
            <p:spPr bwMode="auto">
              <a:xfrm>
                <a:off x="4961" y="2674"/>
                <a:ext cx="242" cy="286"/>
              </a:xfrm>
              <a:custGeom>
                <a:avLst/>
                <a:gdLst/>
                <a:ahLst/>
                <a:cxnLst>
                  <a:cxn ang="0">
                    <a:pos x="825" y="975"/>
                  </a:cxn>
                  <a:cxn ang="0">
                    <a:pos x="3" y="0"/>
                  </a:cxn>
                  <a:cxn ang="0">
                    <a:pos x="0" y="2"/>
                  </a:cxn>
                  <a:cxn ang="0">
                    <a:pos x="822" y="976"/>
                  </a:cxn>
                  <a:cxn ang="0">
                    <a:pos x="825" y="975"/>
                  </a:cxn>
                </a:cxnLst>
                <a:rect l="0" t="0" r="r" b="b"/>
                <a:pathLst>
                  <a:path w="825" h="976">
                    <a:moveTo>
                      <a:pt x="825" y="975"/>
                    </a:moveTo>
                    <a:lnTo>
                      <a:pt x="3" y="0"/>
                    </a:lnTo>
                    <a:lnTo>
                      <a:pt x="0" y="2"/>
                    </a:lnTo>
                    <a:lnTo>
                      <a:pt x="822" y="976"/>
                    </a:lnTo>
                    <a:lnTo>
                      <a:pt x="825" y="975"/>
                    </a:lnTo>
                    <a:close/>
                  </a:path>
                </a:pathLst>
              </a:custGeom>
              <a:solidFill>
                <a:srgbClr val="000000"/>
              </a:solidFill>
              <a:ln w="9525">
                <a:solidFill>
                  <a:schemeClr val="accent2"/>
                </a:solidFill>
                <a:round/>
                <a:headEnd/>
                <a:tailEnd/>
              </a:ln>
            </p:spPr>
            <p:txBody>
              <a:bodyPr/>
              <a:lstStyle/>
              <a:p>
                <a:endParaRPr lang="en-US"/>
              </a:p>
            </p:txBody>
          </p:sp>
          <p:sp>
            <p:nvSpPr>
              <p:cNvPr id="58" name="Freeform 28">
                <a:extLst>
                  <a:ext uri="{FF2B5EF4-FFF2-40B4-BE49-F238E27FC236}">
                    <a16:creationId xmlns:a16="http://schemas.microsoft.com/office/drawing/2014/main" id="{7A26F589-3ED5-4232-B19A-E3BDC2FBE6F6}"/>
                  </a:ext>
                </a:extLst>
              </p:cNvPr>
              <p:cNvSpPr>
                <a:spLocks noChangeAspect="1"/>
              </p:cNvSpPr>
              <p:nvPr/>
            </p:nvSpPr>
            <p:spPr bwMode="auto">
              <a:xfrm>
                <a:off x="4933" y="2674"/>
                <a:ext cx="242" cy="286"/>
              </a:xfrm>
              <a:custGeom>
                <a:avLst/>
                <a:gdLst/>
                <a:ahLst/>
                <a:cxnLst>
                  <a:cxn ang="0">
                    <a:pos x="826" y="975"/>
                  </a:cxn>
                  <a:cxn ang="0">
                    <a:pos x="3" y="0"/>
                  </a:cxn>
                  <a:cxn ang="0">
                    <a:pos x="0" y="2"/>
                  </a:cxn>
                  <a:cxn ang="0">
                    <a:pos x="823" y="976"/>
                  </a:cxn>
                  <a:cxn ang="0">
                    <a:pos x="826" y="975"/>
                  </a:cxn>
                </a:cxnLst>
                <a:rect l="0" t="0" r="r" b="b"/>
                <a:pathLst>
                  <a:path w="826" h="976">
                    <a:moveTo>
                      <a:pt x="826" y="975"/>
                    </a:moveTo>
                    <a:lnTo>
                      <a:pt x="3" y="0"/>
                    </a:lnTo>
                    <a:lnTo>
                      <a:pt x="0" y="2"/>
                    </a:lnTo>
                    <a:lnTo>
                      <a:pt x="823" y="976"/>
                    </a:lnTo>
                    <a:lnTo>
                      <a:pt x="826" y="975"/>
                    </a:lnTo>
                    <a:close/>
                  </a:path>
                </a:pathLst>
              </a:custGeom>
              <a:solidFill>
                <a:srgbClr val="000000"/>
              </a:solidFill>
              <a:ln w="9525">
                <a:solidFill>
                  <a:schemeClr val="accent2"/>
                </a:solidFill>
                <a:round/>
                <a:headEnd/>
                <a:tailEnd/>
              </a:ln>
            </p:spPr>
            <p:txBody>
              <a:bodyPr/>
              <a:lstStyle/>
              <a:p>
                <a:endParaRPr lang="en-US"/>
              </a:p>
            </p:txBody>
          </p:sp>
          <p:sp>
            <p:nvSpPr>
              <p:cNvPr id="59" name="Freeform 29">
                <a:extLst>
                  <a:ext uri="{FF2B5EF4-FFF2-40B4-BE49-F238E27FC236}">
                    <a16:creationId xmlns:a16="http://schemas.microsoft.com/office/drawing/2014/main" id="{9A171466-2194-41AD-AFBB-976612120A6B}"/>
                  </a:ext>
                </a:extLst>
              </p:cNvPr>
              <p:cNvSpPr>
                <a:spLocks noChangeAspect="1"/>
              </p:cNvSpPr>
              <p:nvPr/>
            </p:nvSpPr>
            <p:spPr bwMode="auto">
              <a:xfrm>
                <a:off x="4905" y="2674"/>
                <a:ext cx="243"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60" name="Freeform 30">
                <a:extLst>
                  <a:ext uri="{FF2B5EF4-FFF2-40B4-BE49-F238E27FC236}">
                    <a16:creationId xmlns:a16="http://schemas.microsoft.com/office/drawing/2014/main" id="{FA4E9F53-FEA8-4228-AFA0-2BBE1793FF84}"/>
                  </a:ext>
                </a:extLst>
              </p:cNvPr>
              <p:cNvSpPr>
                <a:spLocks noChangeAspect="1"/>
              </p:cNvSpPr>
              <p:nvPr/>
            </p:nvSpPr>
            <p:spPr bwMode="auto">
              <a:xfrm>
                <a:off x="4877" y="2674"/>
                <a:ext cx="243" cy="286"/>
              </a:xfrm>
              <a:custGeom>
                <a:avLst/>
                <a:gdLst/>
                <a:ahLst/>
                <a:cxnLst>
                  <a:cxn ang="0">
                    <a:pos x="827" y="975"/>
                  </a:cxn>
                  <a:cxn ang="0">
                    <a:pos x="3" y="0"/>
                  </a:cxn>
                  <a:cxn ang="0">
                    <a:pos x="0" y="2"/>
                  </a:cxn>
                  <a:cxn ang="0">
                    <a:pos x="824" y="976"/>
                  </a:cxn>
                  <a:cxn ang="0">
                    <a:pos x="827" y="975"/>
                  </a:cxn>
                </a:cxnLst>
                <a:rect l="0" t="0" r="r" b="b"/>
                <a:pathLst>
                  <a:path w="827" h="976">
                    <a:moveTo>
                      <a:pt x="827" y="975"/>
                    </a:moveTo>
                    <a:lnTo>
                      <a:pt x="3" y="0"/>
                    </a:lnTo>
                    <a:lnTo>
                      <a:pt x="0" y="2"/>
                    </a:lnTo>
                    <a:lnTo>
                      <a:pt x="824" y="976"/>
                    </a:lnTo>
                    <a:lnTo>
                      <a:pt x="827" y="975"/>
                    </a:lnTo>
                    <a:close/>
                  </a:path>
                </a:pathLst>
              </a:custGeom>
              <a:solidFill>
                <a:srgbClr val="000000"/>
              </a:solidFill>
              <a:ln w="9525">
                <a:solidFill>
                  <a:schemeClr val="accent2"/>
                </a:solidFill>
                <a:round/>
                <a:headEnd/>
                <a:tailEnd/>
              </a:ln>
            </p:spPr>
            <p:txBody>
              <a:bodyPr/>
              <a:lstStyle/>
              <a:p>
                <a:endParaRPr lang="en-US"/>
              </a:p>
            </p:txBody>
          </p:sp>
          <p:sp>
            <p:nvSpPr>
              <p:cNvPr id="61" name="Freeform 31">
                <a:extLst>
                  <a:ext uri="{FF2B5EF4-FFF2-40B4-BE49-F238E27FC236}">
                    <a16:creationId xmlns:a16="http://schemas.microsoft.com/office/drawing/2014/main" id="{4CA193AB-CD86-417A-AAC3-B1BA0ADD5F05}"/>
                  </a:ext>
                </a:extLst>
              </p:cNvPr>
              <p:cNvSpPr>
                <a:spLocks noChangeAspect="1"/>
              </p:cNvSpPr>
              <p:nvPr/>
            </p:nvSpPr>
            <p:spPr bwMode="auto">
              <a:xfrm>
                <a:off x="4851" y="2674"/>
                <a:ext cx="242" cy="286"/>
              </a:xfrm>
              <a:custGeom>
                <a:avLst/>
                <a:gdLst/>
                <a:ahLst/>
                <a:cxnLst>
                  <a:cxn ang="0">
                    <a:pos x="825" y="975"/>
                  </a:cxn>
                  <a:cxn ang="0">
                    <a:pos x="3" y="0"/>
                  </a:cxn>
                  <a:cxn ang="0">
                    <a:pos x="0" y="2"/>
                  </a:cxn>
                  <a:cxn ang="0">
                    <a:pos x="822" y="976"/>
                  </a:cxn>
                  <a:cxn ang="0">
                    <a:pos x="825" y="975"/>
                  </a:cxn>
                </a:cxnLst>
                <a:rect l="0" t="0" r="r" b="b"/>
                <a:pathLst>
                  <a:path w="825" h="976">
                    <a:moveTo>
                      <a:pt x="825" y="975"/>
                    </a:moveTo>
                    <a:lnTo>
                      <a:pt x="3" y="0"/>
                    </a:lnTo>
                    <a:lnTo>
                      <a:pt x="0" y="2"/>
                    </a:lnTo>
                    <a:lnTo>
                      <a:pt x="822" y="976"/>
                    </a:lnTo>
                    <a:lnTo>
                      <a:pt x="825" y="975"/>
                    </a:lnTo>
                    <a:close/>
                  </a:path>
                </a:pathLst>
              </a:custGeom>
              <a:solidFill>
                <a:srgbClr val="000000"/>
              </a:solidFill>
              <a:ln w="9525">
                <a:solidFill>
                  <a:schemeClr val="accent2"/>
                </a:solidFill>
                <a:round/>
                <a:headEnd/>
                <a:tailEnd/>
              </a:ln>
            </p:spPr>
            <p:txBody>
              <a:bodyPr/>
              <a:lstStyle/>
              <a:p>
                <a:endParaRPr lang="en-US"/>
              </a:p>
            </p:txBody>
          </p:sp>
          <p:sp>
            <p:nvSpPr>
              <p:cNvPr id="62" name="Freeform 32">
                <a:extLst>
                  <a:ext uri="{FF2B5EF4-FFF2-40B4-BE49-F238E27FC236}">
                    <a16:creationId xmlns:a16="http://schemas.microsoft.com/office/drawing/2014/main" id="{717C6A91-B535-4502-96DA-8317394A3B8C}"/>
                  </a:ext>
                </a:extLst>
              </p:cNvPr>
              <p:cNvSpPr>
                <a:spLocks noChangeAspect="1"/>
              </p:cNvSpPr>
              <p:nvPr/>
            </p:nvSpPr>
            <p:spPr bwMode="auto">
              <a:xfrm>
                <a:off x="4837" y="2689"/>
                <a:ext cx="229" cy="271"/>
              </a:xfrm>
              <a:custGeom>
                <a:avLst/>
                <a:gdLst/>
                <a:ahLst/>
                <a:cxnLst>
                  <a:cxn ang="0">
                    <a:pos x="782" y="925"/>
                  </a:cxn>
                  <a:cxn ang="0">
                    <a:pos x="3" y="0"/>
                  </a:cxn>
                  <a:cxn ang="0">
                    <a:pos x="0" y="1"/>
                  </a:cxn>
                  <a:cxn ang="0">
                    <a:pos x="779" y="926"/>
                  </a:cxn>
                  <a:cxn ang="0">
                    <a:pos x="782" y="925"/>
                  </a:cxn>
                </a:cxnLst>
                <a:rect l="0" t="0" r="r" b="b"/>
                <a:pathLst>
                  <a:path w="782" h="926">
                    <a:moveTo>
                      <a:pt x="782" y="925"/>
                    </a:moveTo>
                    <a:lnTo>
                      <a:pt x="3" y="0"/>
                    </a:lnTo>
                    <a:lnTo>
                      <a:pt x="0" y="1"/>
                    </a:lnTo>
                    <a:lnTo>
                      <a:pt x="779" y="926"/>
                    </a:lnTo>
                    <a:lnTo>
                      <a:pt x="782" y="925"/>
                    </a:lnTo>
                    <a:close/>
                  </a:path>
                </a:pathLst>
              </a:custGeom>
              <a:solidFill>
                <a:srgbClr val="000000"/>
              </a:solidFill>
              <a:ln w="9525">
                <a:solidFill>
                  <a:schemeClr val="accent2"/>
                </a:solidFill>
                <a:round/>
                <a:headEnd/>
                <a:tailEnd/>
              </a:ln>
            </p:spPr>
            <p:txBody>
              <a:bodyPr/>
              <a:lstStyle/>
              <a:p>
                <a:endParaRPr lang="en-US"/>
              </a:p>
            </p:txBody>
          </p:sp>
          <p:sp>
            <p:nvSpPr>
              <p:cNvPr id="63" name="Freeform 33">
                <a:extLst>
                  <a:ext uri="{FF2B5EF4-FFF2-40B4-BE49-F238E27FC236}">
                    <a16:creationId xmlns:a16="http://schemas.microsoft.com/office/drawing/2014/main" id="{63BB00CA-0E6C-4980-9EE9-197120A80A91}"/>
                  </a:ext>
                </a:extLst>
              </p:cNvPr>
              <p:cNvSpPr>
                <a:spLocks noChangeAspect="1"/>
              </p:cNvSpPr>
              <p:nvPr/>
            </p:nvSpPr>
            <p:spPr bwMode="auto">
              <a:xfrm>
                <a:off x="4837" y="2721"/>
                <a:ext cx="200" cy="239"/>
              </a:xfrm>
              <a:custGeom>
                <a:avLst/>
                <a:gdLst/>
                <a:ahLst/>
                <a:cxnLst>
                  <a:cxn ang="0">
                    <a:pos x="686" y="812"/>
                  </a:cxn>
                  <a:cxn ang="0">
                    <a:pos x="3" y="0"/>
                  </a:cxn>
                  <a:cxn ang="0">
                    <a:pos x="0" y="2"/>
                  </a:cxn>
                  <a:cxn ang="0">
                    <a:pos x="683" y="813"/>
                  </a:cxn>
                  <a:cxn ang="0">
                    <a:pos x="686" y="812"/>
                  </a:cxn>
                </a:cxnLst>
                <a:rect l="0" t="0" r="r" b="b"/>
                <a:pathLst>
                  <a:path w="686" h="813">
                    <a:moveTo>
                      <a:pt x="686" y="812"/>
                    </a:moveTo>
                    <a:lnTo>
                      <a:pt x="3" y="0"/>
                    </a:lnTo>
                    <a:lnTo>
                      <a:pt x="0" y="2"/>
                    </a:lnTo>
                    <a:lnTo>
                      <a:pt x="683" y="813"/>
                    </a:lnTo>
                    <a:lnTo>
                      <a:pt x="686" y="812"/>
                    </a:lnTo>
                    <a:close/>
                  </a:path>
                </a:pathLst>
              </a:custGeom>
              <a:solidFill>
                <a:srgbClr val="000000"/>
              </a:solidFill>
              <a:ln w="9525">
                <a:solidFill>
                  <a:schemeClr val="accent2"/>
                </a:solidFill>
                <a:round/>
                <a:headEnd/>
                <a:tailEnd/>
              </a:ln>
            </p:spPr>
            <p:txBody>
              <a:bodyPr/>
              <a:lstStyle/>
              <a:p>
                <a:endParaRPr lang="en-US"/>
              </a:p>
            </p:txBody>
          </p:sp>
          <p:sp>
            <p:nvSpPr>
              <p:cNvPr id="64" name="Freeform 34">
                <a:extLst>
                  <a:ext uri="{FF2B5EF4-FFF2-40B4-BE49-F238E27FC236}">
                    <a16:creationId xmlns:a16="http://schemas.microsoft.com/office/drawing/2014/main" id="{9138A5FC-54F0-4508-BA77-CA822F3F6CDC}"/>
                  </a:ext>
                </a:extLst>
              </p:cNvPr>
              <p:cNvSpPr>
                <a:spLocks noChangeAspect="1"/>
              </p:cNvSpPr>
              <p:nvPr/>
            </p:nvSpPr>
            <p:spPr bwMode="auto">
              <a:xfrm>
                <a:off x="4837" y="2755"/>
                <a:ext cx="173" cy="205"/>
              </a:xfrm>
              <a:custGeom>
                <a:avLst/>
                <a:gdLst/>
                <a:ahLst/>
                <a:cxnLst>
                  <a:cxn ang="0">
                    <a:pos x="591" y="698"/>
                  </a:cxn>
                  <a:cxn ang="0">
                    <a:pos x="3" y="0"/>
                  </a:cxn>
                  <a:cxn ang="0">
                    <a:pos x="0" y="1"/>
                  </a:cxn>
                  <a:cxn ang="0">
                    <a:pos x="588" y="699"/>
                  </a:cxn>
                  <a:cxn ang="0">
                    <a:pos x="591" y="698"/>
                  </a:cxn>
                </a:cxnLst>
                <a:rect l="0" t="0" r="r" b="b"/>
                <a:pathLst>
                  <a:path w="591" h="699">
                    <a:moveTo>
                      <a:pt x="591" y="698"/>
                    </a:moveTo>
                    <a:lnTo>
                      <a:pt x="3" y="0"/>
                    </a:lnTo>
                    <a:lnTo>
                      <a:pt x="0" y="1"/>
                    </a:lnTo>
                    <a:lnTo>
                      <a:pt x="588" y="699"/>
                    </a:lnTo>
                    <a:lnTo>
                      <a:pt x="591" y="698"/>
                    </a:lnTo>
                    <a:close/>
                  </a:path>
                </a:pathLst>
              </a:custGeom>
              <a:solidFill>
                <a:srgbClr val="000000"/>
              </a:solidFill>
              <a:ln w="9525">
                <a:solidFill>
                  <a:schemeClr val="accent2"/>
                </a:solidFill>
                <a:round/>
                <a:headEnd/>
                <a:tailEnd/>
              </a:ln>
            </p:spPr>
            <p:txBody>
              <a:bodyPr/>
              <a:lstStyle/>
              <a:p>
                <a:endParaRPr lang="en-US"/>
              </a:p>
            </p:txBody>
          </p:sp>
          <p:sp>
            <p:nvSpPr>
              <p:cNvPr id="65" name="Freeform 35">
                <a:extLst>
                  <a:ext uri="{FF2B5EF4-FFF2-40B4-BE49-F238E27FC236}">
                    <a16:creationId xmlns:a16="http://schemas.microsoft.com/office/drawing/2014/main" id="{7011781E-228A-42F5-8F69-2BC7F7D2CFA7}"/>
                  </a:ext>
                </a:extLst>
              </p:cNvPr>
              <p:cNvSpPr>
                <a:spLocks noChangeAspect="1"/>
              </p:cNvSpPr>
              <p:nvPr/>
            </p:nvSpPr>
            <p:spPr bwMode="auto">
              <a:xfrm>
                <a:off x="4835" y="2785"/>
                <a:ext cx="147" cy="175"/>
              </a:xfrm>
              <a:custGeom>
                <a:avLst/>
                <a:gdLst/>
                <a:ahLst/>
                <a:cxnLst>
                  <a:cxn ang="0">
                    <a:pos x="502" y="594"/>
                  </a:cxn>
                  <a:cxn ang="0">
                    <a:pos x="3" y="0"/>
                  </a:cxn>
                  <a:cxn ang="0">
                    <a:pos x="0" y="2"/>
                  </a:cxn>
                  <a:cxn ang="0">
                    <a:pos x="499" y="595"/>
                  </a:cxn>
                  <a:cxn ang="0">
                    <a:pos x="502" y="594"/>
                  </a:cxn>
                </a:cxnLst>
                <a:rect l="0" t="0" r="r" b="b"/>
                <a:pathLst>
                  <a:path w="502" h="595">
                    <a:moveTo>
                      <a:pt x="502" y="594"/>
                    </a:moveTo>
                    <a:lnTo>
                      <a:pt x="3" y="0"/>
                    </a:lnTo>
                    <a:lnTo>
                      <a:pt x="0" y="2"/>
                    </a:lnTo>
                    <a:lnTo>
                      <a:pt x="499" y="595"/>
                    </a:lnTo>
                    <a:lnTo>
                      <a:pt x="502" y="594"/>
                    </a:lnTo>
                    <a:close/>
                  </a:path>
                </a:pathLst>
              </a:custGeom>
              <a:solidFill>
                <a:srgbClr val="000000"/>
              </a:solidFill>
              <a:ln w="9525">
                <a:solidFill>
                  <a:schemeClr val="accent2"/>
                </a:solidFill>
                <a:round/>
                <a:headEnd/>
                <a:tailEnd/>
              </a:ln>
            </p:spPr>
            <p:txBody>
              <a:bodyPr/>
              <a:lstStyle/>
              <a:p>
                <a:endParaRPr lang="en-US"/>
              </a:p>
            </p:txBody>
          </p:sp>
          <p:sp>
            <p:nvSpPr>
              <p:cNvPr id="66" name="Freeform 36">
                <a:extLst>
                  <a:ext uri="{FF2B5EF4-FFF2-40B4-BE49-F238E27FC236}">
                    <a16:creationId xmlns:a16="http://schemas.microsoft.com/office/drawing/2014/main" id="{C74DE824-53C7-4CDD-8F70-DE37101F52C9}"/>
                  </a:ext>
                </a:extLst>
              </p:cNvPr>
              <p:cNvSpPr>
                <a:spLocks noChangeAspect="1"/>
              </p:cNvSpPr>
              <p:nvPr/>
            </p:nvSpPr>
            <p:spPr bwMode="auto">
              <a:xfrm>
                <a:off x="4837" y="2819"/>
                <a:ext cx="119" cy="141"/>
              </a:xfrm>
              <a:custGeom>
                <a:avLst/>
                <a:gdLst/>
                <a:ahLst/>
                <a:cxnLst>
                  <a:cxn ang="0">
                    <a:pos x="406" y="481"/>
                  </a:cxn>
                  <a:cxn ang="0">
                    <a:pos x="3" y="0"/>
                  </a:cxn>
                  <a:cxn ang="0">
                    <a:pos x="0" y="1"/>
                  </a:cxn>
                  <a:cxn ang="0">
                    <a:pos x="403" y="482"/>
                  </a:cxn>
                  <a:cxn ang="0">
                    <a:pos x="406" y="481"/>
                  </a:cxn>
                </a:cxnLst>
                <a:rect l="0" t="0" r="r" b="b"/>
                <a:pathLst>
                  <a:path w="406" h="482">
                    <a:moveTo>
                      <a:pt x="406" y="481"/>
                    </a:moveTo>
                    <a:lnTo>
                      <a:pt x="3" y="0"/>
                    </a:lnTo>
                    <a:lnTo>
                      <a:pt x="0" y="1"/>
                    </a:lnTo>
                    <a:lnTo>
                      <a:pt x="403" y="482"/>
                    </a:lnTo>
                    <a:lnTo>
                      <a:pt x="406" y="481"/>
                    </a:lnTo>
                    <a:close/>
                  </a:path>
                </a:pathLst>
              </a:custGeom>
              <a:solidFill>
                <a:srgbClr val="000000"/>
              </a:solidFill>
              <a:ln w="9525">
                <a:solidFill>
                  <a:schemeClr val="accent2"/>
                </a:solidFill>
                <a:round/>
                <a:headEnd/>
                <a:tailEnd/>
              </a:ln>
            </p:spPr>
            <p:txBody>
              <a:bodyPr/>
              <a:lstStyle/>
              <a:p>
                <a:endParaRPr lang="en-US"/>
              </a:p>
            </p:txBody>
          </p:sp>
          <p:sp>
            <p:nvSpPr>
              <p:cNvPr id="67" name="Freeform 37">
                <a:extLst>
                  <a:ext uri="{FF2B5EF4-FFF2-40B4-BE49-F238E27FC236}">
                    <a16:creationId xmlns:a16="http://schemas.microsoft.com/office/drawing/2014/main" id="{5A7C4890-DB49-47B5-9C19-0F048B04F539}"/>
                  </a:ext>
                </a:extLst>
              </p:cNvPr>
              <p:cNvSpPr>
                <a:spLocks noChangeAspect="1"/>
              </p:cNvSpPr>
              <p:nvPr/>
            </p:nvSpPr>
            <p:spPr bwMode="auto">
              <a:xfrm>
                <a:off x="4835" y="2854"/>
                <a:ext cx="92" cy="106"/>
              </a:xfrm>
              <a:custGeom>
                <a:avLst/>
                <a:gdLst/>
                <a:ahLst/>
                <a:cxnLst>
                  <a:cxn ang="0">
                    <a:pos x="315" y="360"/>
                  </a:cxn>
                  <a:cxn ang="0">
                    <a:pos x="3" y="0"/>
                  </a:cxn>
                  <a:cxn ang="0">
                    <a:pos x="0" y="1"/>
                  </a:cxn>
                  <a:cxn ang="0">
                    <a:pos x="312" y="361"/>
                  </a:cxn>
                  <a:cxn ang="0">
                    <a:pos x="315" y="360"/>
                  </a:cxn>
                </a:cxnLst>
                <a:rect l="0" t="0" r="r" b="b"/>
                <a:pathLst>
                  <a:path w="315" h="361">
                    <a:moveTo>
                      <a:pt x="315" y="360"/>
                    </a:moveTo>
                    <a:lnTo>
                      <a:pt x="3" y="0"/>
                    </a:lnTo>
                    <a:lnTo>
                      <a:pt x="0" y="1"/>
                    </a:lnTo>
                    <a:lnTo>
                      <a:pt x="312" y="361"/>
                    </a:lnTo>
                    <a:lnTo>
                      <a:pt x="315" y="360"/>
                    </a:lnTo>
                    <a:close/>
                  </a:path>
                </a:pathLst>
              </a:custGeom>
              <a:solidFill>
                <a:srgbClr val="000000"/>
              </a:solidFill>
              <a:ln w="9525">
                <a:solidFill>
                  <a:schemeClr val="accent2"/>
                </a:solidFill>
                <a:round/>
                <a:headEnd/>
                <a:tailEnd/>
              </a:ln>
            </p:spPr>
            <p:txBody>
              <a:bodyPr/>
              <a:lstStyle/>
              <a:p>
                <a:endParaRPr lang="en-US"/>
              </a:p>
            </p:txBody>
          </p:sp>
          <p:sp>
            <p:nvSpPr>
              <p:cNvPr id="68" name="Freeform 38">
                <a:extLst>
                  <a:ext uri="{FF2B5EF4-FFF2-40B4-BE49-F238E27FC236}">
                    <a16:creationId xmlns:a16="http://schemas.microsoft.com/office/drawing/2014/main" id="{F43023CC-DA19-4484-888B-3F32C192D9D8}"/>
                  </a:ext>
                </a:extLst>
              </p:cNvPr>
              <p:cNvSpPr>
                <a:spLocks noChangeAspect="1"/>
              </p:cNvSpPr>
              <p:nvPr/>
            </p:nvSpPr>
            <p:spPr bwMode="auto">
              <a:xfrm>
                <a:off x="4837" y="2887"/>
                <a:ext cx="62" cy="73"/>
              </a:xfrm>
              <a:custGeom>
                <a:avLst/>
                <a:gdLst/>
                <a:ahLst/>
                <a:cxnLst>
                  <a:cxn ang="0">
                    <a:pos x="215" y="247"/>
                  </a:cxn>
                  <a:cxn ang="0">
                    <a:pos x="3" y="0"/>
                  </a:cxn>
                  <a:cxn ang="0">
                    <a:pos x="0" y="2"/>
                  </a:cxn>
                  <a:cxn ang="0">
                    <a:pos x="212" y="248"/>
                  </a:cxn>
                  <a:cxn ang="0">
                    <a:pos x="215" y="247"/>
                  </a:cxn>
                </a:cxnLst>
                <a:rect l="0" t="0" r="r" b="b"/>
                <a:pathLst>
                  <a:path w="215" h="248">
                    <a:moveTo>
                      <a:pt x="215" y="247"/>
                    </a:moveTo>
                    <a:lnTo>
                      <a:pt x="3" y="0"/>
                    </a:lnTo>
                    <a:lnTo>
                      <a:pt x="0" y="2"/>
                    </a:lnTo>
                    <a:lnTo>
                      <a:pt x="212" y="248"/>
                    </a:lnTo>
                    <a:lnTo>
                      <a:pt x="215" y="247"/>
                    </a:lnTo>
                    <a:close/>
                  </a:path>
                </a:pathLst>
              </a:custGeom>
              <a:solidFill>
                <a:srgbClr val="000000"/>
              </a:solidFill>
              <a:ln w="9525">
                <a:solidFill>
                  <a:schemeClr val="accent2"/>
                </a:solidFill>
                <a:round/>
                <a:headEnd/>
                <a:tailEnd/>
              </a:ln>
            </p:spPr>
            <p:txBody>
              <a:bodyPr/>
              <a:lstStyle/>
              <a:p>
                <a:endParaRPr lang="en-US"/>
              </a:p>
            </p:txBody>
          </p:sp>
          <p:sp>
            <p:nvSpPr>
              <p:cNvPr id="69" name="Freeform 39">
                <a:extLst>
                  <a:ext uri="{FF2B5EF4-FFF2-40B4-BE49-F238E27FC236}">
                    <a16:creationId xmlns:a16="http://schemas.microsoft.com/office/drawing/2014/main" id="{DEFBE3A5-88AE-4E75-B56B-5592B622D2D9}"/>
                  </a:ext>
                </a:extLst>
              </p:cNvPr>
              <p:cNvSpPr>
                <a:spLocks noChangeAspect="1"/>
              </p:cNvSpPr>
              <p:nvPr/>
            </p:nvSpPr>
            <p:spPr bwMode="auto">
              <a:xfrm>
                <a:off x="4837" y="2916"/>
                <a:ext cx="35" cy="44"/>
              </a:xfrm>
              <a:custGeom>
                <a:avLst/>
                <a:gdLst/>
                <a:ahLst/>
                <a:cxnLst>
                  <a:cxn ang="0">
                    <a:pos x="121" y="150"/>
                  </a:cxn>
                  <a:cxn ang="0">
                    <a:pos x="3" y="0"/>
                  </a:cxn>
                  <a:cxn ang="0">
                    <a:pos x="0" y="2"/>
                  </a:cxn>
                  <a:cxn ang="0">
                    <a:pos x="118" y="151"/>
                  </a:cxn>
                  <a:cxn ang="0">
                    <a:pos x="121" y="150"/>
                  </a:cxn>
                </a:cxnLst>
                <a:rect l="0" t="0" r="r" b="b"/>
                <a:pathLst>
                  <a:path w="121" h="151">
                    <a:moveTo>
                      <a:pt x="121" y="150"/>
                    </a:moveTo>
                    <a:lnTo>
                      <a:pt x="3" y="0"/>
                    </a:lnTo>
                    <a:lnTo>
                      <a:pt x="0" y="2"/>
                    </a:lnTo>
                    <a:lnTo>
                      <a:pt x="118" y="151"/>
                    </a:lnTo>
                    <a:lnTo>
                      <a:pt x="121" y="150"/>
                    </a:lnTo>
                    <a:close/>
                  </a:path>
                </a:pathLst>
              </a:custGeom>
              <a:solidFill>
                <a:srgbClr val="000000"/>
              </a:solidFill>
              <a:ln w="9525">
                <a:solidFill>
                  <a:schemeClr val="accent2"/>
                </a:solidFill>
                <a:round/>
                <a:headEnd/>
                <a:tailEnd/>
              </a:ln>
            </p:spPr>
            <p:txBody>
              <a:bodyPr/>
              <a:lstStyle/>
              <a:p>
                <a:endParaRPr lang="en-US"/>
              </a:p>
            </p:txBody>
          </p:sp>
          <p:sp>
            <p:nvSpPr>
              <p:cNvPr id="70" name="Freeform 40">
                <a:extLst>
                  <a:ext uri="{FF2B5EF4-FFF2-40B4-BE49-F238E27FC236}">
                    <a16:creationId xmlns:a16="http://schemas.microsoft.com/office/drawing/2014/main" id="{B0A8A2C3-9CCB-4390-ADE5-4A9213884382}"/>
                  </a:ext>
                </a:extLst>
              </p:cNvPr>
              <p:cNvSpPr>
                <a:spLocks noChangeAspect="1"/>
              </p:cNvSpPr>
              <p:nvPr/>
            </p:nvSpPr>
            <p:spPr bwMode="auto">
              <a:xfrm>
                <a:off x="5209" y="2674"/>
                <a:ext cx="216" cy="252"/>
              </a:xfrm>
              <a:custGeom>
                <a:avLst/>
                <a:gdLst/>
                <a:ahLst/>
                <a:cxnLst>
                  <a:cxn ang="0">
                    <a:pos x="739" y="860"/>
                  </a:cxn>
                  <a:cxn ang="0">
                    <a:pos x="3" y="0"/>
                  </a:cxn>
                  <a:cxn ang="0">
                    <a:pos x="0" y="2"/>
                  </a:cxn>
                  <a:cxn ang="0">
                    <a:pos x="736" y="861"/>
                  </a:cxn>
                  <a:cxn ang="0">
                    <a:pos x="739" y="860"/>
                  </a:cxn>
                </a:cxnLst>
                <a:rect l="0" t="0" r="r" b="b"/>
                <a:pathLst>
                  <a:path w="739" h="861">
                    <a:moveTo>
                      <a:pt x="739" y="860"/>
                    </a:moveTo>
                    <a:lnTo>
                      <a:pt x="3" y="0"/>
                    </a:lnTo>
                    <a:lnTo>
                      <a:pt x="0" y="2"/>
                    </a:lnTo>
                    <a:lnTo>
                      <a:pt x="736" y="861"/>
                    </a:lnTo>
                    <a:lnTo>
                      <a:pt x="739" y="860"/>
                    </a:lnTo>
                    <a:close/>
                  </a:path>
                </a:pathLst>
              </a:custGeom>
              <a:solidFill>
                <a:srgbClr val="000000"/>
              </a:solidFill>
              <a:ln w="9525">
                <a:solidFill>
                  <a:schemeClr val="accent2"/>
                </a:solidFill>
                <a:round/>
                <a:headEnd/>
                <a:tailEnd/>
              </a:ln>
            </p:spPr>
            <p:txBody>
              <a:bodyPr/>
              <a:lstStyle/>
              <a:p>
                <a:endParaRPr lang="en-US"/>
              </a:p>
            </p:txBody>
          </p:sp>
          <p:sp>
            <p:nvSpPr>
              <p:cNvPr id="71" name="Freeform 41">
                <a:extLst>
                  <a:ext uri="{FF2B5EF4-FFF2-40B4-BE49-F238E27FC236}">
                    <a16:creationId xmlns:a16="http://schemas.microsoft.com/office/drawing/2014/main" id="{CB83436F-A898-43C7-B9F0-6B613F4579E4}"/>
                  </a:ext>
                </a:extLst>
              </p:cNvPr>
              <p:cNvSpPr>
                <a:spLocks noChangeAspect="1"/>
              </p:cNvSpPr>
              <p:nvPr/>
            </p:nvSpPr>
            <p:spPr bwMode="auto">
              <a:xfrm>
                <a:off x="5238" y="2674"/>
                <a:ext cx="189" cy="221"/>
              </a:xfrm>
              <a:custGeom>
                <a:avLst/>
                <a:gdLst/>
                <a:ahLst/>
                <a:cxnLst>
                  <a:cxn ang="0">
                    <a:pos x="645" y="755"/>
                  </a:cxn>
                  <a:cxn ang="0">
                    <a:pos x="3" y="0"/>
                  </a:cxn>
                  <a:cxn ang="0">
                    <a:pos x="0" y="2"/>
                  </a:cxn>
                  <a:cxn ang="0">
                    <a:pos x="642" y="757"/>
                  </a:cxn>
                  <a:cxn ang="0">
                    <a:pos x="645" y="755"/>
                  </a:cxn>
                </a:cxnLst>
                <a:rect l="0" t="0" r="r" b="b"/>
                <a:pathLst>
                  <a:path w="645" h="757">
                    <a:moveTo>
                      <a:pt x="645" y="755"/>
                    </a:moveTo>
                    <a:lnTo>
                      <a:pt x="3" y="0"/>
                    </a:lnTo>
                    <a:lnTo>
                      <a:pt x="0" y="2"/>
                    </a:lnTo>
                    <a:lnTo>
                      <a:pt x="642" y="757"/>
                    </a:lnTo>
                    <a:lnTo>
                      <a:pt x="645" y="755"/>
                    </a:lnTo>
                    <a:close/>
                  </a:path>
                </a:pathLst>
              </a:custGeom>
              <a:solidFill>
                <a:srgbClr val="000000"/>
              </a:solidFill>
              <a:ln w="9525">
                <a:solidFill>
                  <a:schemeClr val="accent2"/>
                </a:solidFill>
                <a:round/>
                <a:headEnd/>
                <a:tailEnd/>
              </a:ln>
            </p:spPr>
            <p:txBody>
              <a:bodyPr/>
              <a:lstStyle/>
              <a:p>
                <a:endParaRPr lang="en-US"/>
              </a:p>
            </p:txBody>
          </p:sp>
          <p:sp>
            <p:nvSpPr>
              <p:cNvPr id="72" name="Freeform 42">
                <a:extLst>
                  <a:ext uri="{FF2B5EF4-FFF2-40B4-BE49-F238E27FC236}">
                    <a16:creationId xmlns:a16="http://schemas.microsoft.com/office/drawing/2014/main" id="{39F9D17F-6F36-45AC-8D7B-65D2E24CA545}"/>
                  </a:ext>
                </a:extLst>
              </p:cNvPr>
              <p:cNvSpPr>
                <a:spLocks noChangeAspect="1"/>
              </p:cNvSpPr>
              <p:nvPr/>
            </p:nvSpPr>
            <p:spPr bwMode="auto">
              <a:xfrm>
                <a:off x="5266" y="2674"/>
                <a:ext cx="158" cy="186"/>
              </a:xfrm>
              <a:custGeom>
                <a:avLst/>
                <a:gdLst/>
                <a:ahLst/>
                <a:cxnLst>
                  <a:cxn ang="0">
                    <a:pos x="539" y="636"/>
                  </a:cxn>
                  <a:cxn ang="0">
                    <a:pos x="3" y="0"/>
                  </a:cxn>
                  <a:cxn ang="0">
                    <a:pos x="0" y="2"/>
                  </a:cxn>
                  <a:cxn ang="0">
                    <a:pos x="536" y="637"/>
                  </a:cxn>
                  <a:cxn ang="0">
                    <a:pos x="539" y="636"/>
                  </a:cxn>
                </a:cxnLst>
                <a:rect l="0" t="0" r="r" b="b"/>
                <a:pathLst>
                  <a:path w="539" h="637">
                    <a:moveTo>
                      <a:pt x="539" y="636"/>
                    </a:moveTo>
                    <a:lnTo>
                      <a:pt x="3" y="0"/>
                    </a:lnTo>
                    <a:lnTo>
                      <a:pt x="0" y="2"/>
                    </a:lnTo>
                    <a:lnTo>
                      <a:pt x="536" y="637"/>
                    </a:lnTo>
                    <a:lnTo>
                      <a:pt x="539" y="636"/>
                    </a:lnTo>
                    <a:close/>
                  </a:path>
                </a:pathLst>
              </a:custGeom>
              <a:solidFill>
                <a:srgbClr val="000000"/>
              </a:solidFill>
              <a:ln w="9525">
                <a:solidFill>
                  <a:schemeClr val="accent2"/>
                </a:solidFill>
                <a:round/>
                <a:headEnd/>
                <a:tailEnd/>
              </a:ln>
            </p:spPr>
            <p:txBody>
              <a:bodyPr/>
              <a:lstStyle/>
              <a:p>
                <a:endParaRPr lang="en-US"/>
              </a:p>
            </p:txBody>
          </p:sp>
          <p:sp>
            <p:nvSpPr>
              <p:cNvPr id="73" name="Freeform 43">
                <a:extLst>
                  <a:ext uri="{FF2B5EF4-FFF2-40B4-BE49-F238E27FC236}">
                    <a16:creationId xmlns:a16="http://schemas.microsoft.com/office/drawing/2014/main" id="{3CBE110D-FFD2-4240-A439-D4C1BFD7321E}"/>
                  </a:ext>
                </a:extLst>
              </p:cNvPr>
              <p:cNvSpPr>
                <a:spLocks noChangeAspect="1"/>
              </p:cNvSpPr>
              <p:nvPr/>
            </p:nvSpPr>
            <p:spPr bwMode="auto">
              <a:xfrm>
                <a:off x="5294" y="2674"/>
                <a:ext cx="130" cy="153"/>
              </a:xfrm>
              <a:custGeom>
                <a:avLst/>
                <a:gdLst/>
                <a:ahLst/>
                <a:cxnLst>
                  <a:cxn ang="0">
                    <a:pos x="442" y="522"/>
                  </a:cxn>
                  <a:cxn ang="0">
                    <a:pos x="3" y="0"/>
                  </a:cxn>
                  <a:cxn ang="0">
                    <a:pos x="0" y="2"/>
                  </a:cxn>
                  <a:cxn ang="0">
                    <a:pos x="439" y="523"/>
                  </a:cxn>
                  <a:cxn ang="0">
                    <a:pos x="442" y="522"/>
                  </a:cxn>
                </a:cxnLst>
                <a:rect l="0" t="0" r="r" b="b"/>
                <a:pathLst>
                  <a:path w="442" h="523">
                    <a:moveTo>
                      <a:pt x="442" y="522"/>
                    </a:moveTo>
                    <a:lnTo>
                      <a:pt x="3" y="0"/>
                    </a:lnTo>
                    <a:lnTo>
                      <a:pt x="0" y="2"/>
                    </a:lnTo>
                    <a:lnTo>
                      <a:pt x="439" y="523"/>
                    </a:lnTo>
                    <a:lnTo>
                      <a:pt x="442" y="522"/>
                    </a:lnTo>
                    <a:close/>
                  </a:path>
                </a:pathLst>
              </a:custGeom>
              <a:solidFill>
                <a:srgbClr val="000000"/>
              </a:solidFill>
              <a:ln w="9525">
                <a:solidFill>
                  <a:schemeClr val="accent2"/>
                </a:solidFill>
                <a:round/>
                <a:headEnd/>
                <a:tailEnd/>
              </a:ln>
            </p:spPr>
            <p:txBody>
              <a:bodyPr/>
              <a:lstStyle/>
              <a:p>
                <a:endParaRPr lang="en-US"/>
              </a:p>
            </p:txBody>
          </p:sp>
          <p:sp>
            <p:nvSpPr>
              <p:cNvPr id="74" name="Freeform 44">
                <a:extLst>
                  <a:ext uri="{FF2B5EF4-FFF2-40B4-BE49-F238E27FC236}">
                    <a16:creationId xmlns:a16="http://schemas.microsoft.com/office/drawing/2014/main" id="{32EC91B4-C126-4854-BDCB-361C4B793EFE}"/>
                  </a:ext>
                </a:extLst>
              </p:cNvPr>
              <p:cNvSpPr>
                <a:spLocks noChangeAspect="1"/>
              </p:cNvSpPr>
              <p:nvPr/>
            </p:nvSpPr>
            <p:spPr bwMode="auto">
              <a:xfrm>
                <a:off x="5322" y="2674"/>
                <a:ext cx="103" cy="120"/>
              </a:xfrm>
              <a:custGeom>
                <a:avLst/>
                <a:gdLst/>
                <a:ahLst/>
                <a:cxnLst>
                  <a:cxn ang="0">
                    <a:pos x="351" y="410"/>
                  </a:cxn>
                  <a:cxn ang="0">
                    <a:pos x="3" y="0"/>
                  </a:cxn>
                  <a:cxn ang="0">
                    <a:pos x="0" y="2"/>
                  </a:cxn>
                  <a:cxn ang="0">
                    <a:pos x="348" y="411"/>
                  </a:cxn>
                  <a:cxn ang="0">
                    <a:pos x="351" y="410"/>
                  </a:cxn>
                </a:cxnLst>
                <a:rect l="0" t="0" r="r" b="b"/>
                <a:pathLst>
                  <a:path w="351" h="411">
                    <a:moveTo>
                      <a:pt x="351" y="410"/>
                    </a:moveTo>
                    <a:lnTo>
                      <a:pt x="3" y="0"/>
                    </a:lnTo>
                    <a:lnTo>
                      <a:pt x="0" y="2"/>
                    </a:lnTo>
                    <a:lnTo>
                      <a:pt x="348" y="411"/>
                    </a:lnTo>
                    <a:lnTo>
                      <a:pt x="351" y="410"/>
                    </a:lnTo>
                    <a:close/>
                  </a:path>
                </a:pathLst>
              </a:custGeom>
              <a:solidFill>
                <a:srgbClr val="000000"/>
              </a:solidFill>
              <a:ln w="9525">
                <a:solidFill>
                  <a:schemeClr val="accent2"/>
                </a:solidFill>
                <a:round/>
                <a:headEnd/>
                <a:tailEnd/>
              </a:ln>
            </p:spPr>
            <p:txBody>
              <a:bodyPr/>
              <a:lstStyle/>
              <a:p>
                <a:endParaRPr lang="en-US"/>
              </a:p>
            </p:txBody>
          </p:sp>
          <p:sp>
            <p:nvSpPr>
              <p:cNvPr id="75" name="Freeform 45">
                <a:extLst>
                  <a:ext uri="{FF2B5EF4-FFF2-40B4-BE49-F238E27FC236}">
                    <a16:creationId xmlns:a16="http://schemas.microsoft.com/office/drawing/2014/main" id="{18F13D3D-4531-47DD-AF95-E4E666B014FE}"/>
                  </a:ext>
                </a:extLst>
              </p:cNvPr>
              <p:cNvSpPr>
                <a:spLocks noChangeAspect="1"/>
              </p:cNvSpPr>
              <p:nvPr/>
            </p:nvSpPr>
            <p:spPr bwMode="auto">
              <a:xfrm>
                <a:off x="5351" y="2674"/>
                <a:ext cx="74" cy="90"/>
              </a:xfrm>
              <a:custGeom>
                <a:avLst/>
                <a:gdLst/>
                <a:ahLst/>
                <a:cxnLst>
                  <a:cxn ang="0">
                    <a:pos x="253" y="307"/>
                  </a:cxn>
                  <a:cxn ang="0">
                    <a:pos x="3" y="0"/>
                  </a:cxn>
                  <a:cxn ang="0">
                    <a:pos x="0" y="2"/>
                  </a:cxn>
                  <a:cxn ang="0">
                    <a:pos x="250" y="308"/>
                  </a:cxn>
                  <a:cxn ang="0">
                    <a:pos x="253" y="307"/>
                  </a:cxn>
                </a:cxnLst>
                <a:rect l="0" t="0" r="r" b="b"/>
                <a:pathLst>
                  <a:path w="253" h="308">
                    <a:moveTo>
                      <a:pt x="253" y="307"/>
                    </a:moveTo>
                    <a:lnTo>
                      <a:pt x="3" y="0"/>
                    </a:lnTo>
                    <a:lnTo>
                      <a:pt x="0" y="2"/>
                    </a:lnTo>
                    <a:lnTo>
                      <a:pt x="250" y="308"/>
                    </a:lnTo>
                    <a:lnTo>
                      <a:pt x="253" y="307"/>
                    </a:lnTo>
                    <a:close/>
                  </a:path>
                </a:pathLst>
              </a:custGeom>
              <a:solidFill>
                <a:srgbClr val="000000"/>
              </a:solidFill>
              <a:ln w="9525">
                <a:solidFill>
                  <a:schemeClr val="accent2"/>
                </a:solidFill>
                <a:round/>
                <a:headEnd/>
                <a:tailEnd/>
              </a:ln>
            </p:spPr>
            <p:txBody>
              <a:bodyPr/>
              <a:lstStyle/>
              <a:p>
                <a:endParaRPr lang="en-US"/>
              </a:p>
            </p:txBody>
          </p:sp>
          <p:sp>
            <p:nvSpPr>
              <p:cNvPr id="76" name="Freeform 46">
                <a:extLst>
                  <a:ext uri="{FF2B5EF4-FFF2-40B4-BE49-F238E27FC236}">
                    <a16:creationId xmlns:a16="http://schemas.microsoft.com/office/drawing/2014/main" id="{522BFC4A-D131-4518-8FD9-B222761E2F4E}"/>
                  </a:ext>
                </a:extLst>
              </p:cNvPr>
              <p:cNvSpPr>
                <a:spLocks noChangeAspect="1"/>
              </p:cNvSpPr>
              <p:nvPr/>
            </p:nvSpPr>
            <p:spPr bwMode="auto">
              <a:xfrm>
                <a:off x="5379" y="2674"/>
                <a:ext cx="46" cy="52"/>
              </a:xfrm>
              <a:custGeom>
                <a:avLst/>
                <a:gdLst/>
                <a:ahLst/>
                <a:cxnLst>
                  <a:cxn ang="0">
                    <a:pos x="156" y="177"/>
                  </a:cxn>
                  <a:cxn ang="0">
                    <a:pos x="3" y="0"/>
                  </a:cxn>
                  <a:cxn ang="0">
                    <a:pos x="0" y="2"/>
                  </a:cxn>
                  <a:cxn ang="0">
                    <a:pos x="153" y="178"/>
                  </a:cxn>
                  <a:cxn ang="0">
                    <a:pos x="156" y="177"/>
                  </a:cxn>
                </a:cxnLst>
                <a:rect l="0" t="0" r="r" b="b"/>
                <a:pathLst>
                  <a:path w="156" h="178">
                    <a:moveTo>
                      <a:pt x="156" y="177"/>
                    </a:moveTo>
                    <a:lnTo>
                      <a:pt x="3" y="0"/>
                    </a:lnTo>
                    <a:lnTo>
                      <a:pt x="0" y="2"/>
                    </a:lnTo>
                    <a:lnTo>
                      <a:pt x="153" y="178"/>
                    </a:lnTo>
                    <a:lnTo>
                      <a:pt x="156" y="177"/>
                    </a:lnTo>
                    <a:close/>
                  </a:path>
                </a:pathLst>
              </a:custGeom>
              <a:solidFill>
                <a:srgbClr val="000000"/>
              </a:solidFill>
              <a:ln w="9525">
                <a:solidFill>
                  <a:schemeClr val="accent2"/>
                </a:solidFill>
                <a:round/>
                <a:headEnd/>
                <a:tailEnd/>
              </a:ln>
            </p:spPr>
            <p:txBody>
              <a:bodyPr/>
              <a:lstStyle/>
              <a:p>
                <a:endParaRPr lang="en-US"/>
              </a:p>
            </p:txBody>
          </p:sp>
          <p:sp>
            <p:nvSpPr>
              <p:cNvPr id="77" name="Freeform 47">
                <a:extLst>
                  <a:ext uri="{FF2B5EF4-FFF2-40B4-BE49-F238E27FC236}">
                    <a16:creationId xmlns:a16="http://schemas.microsoft.com/office/drawing/2014/main" id="{919B8299-8262-417E-84E2-78AC7792EEAE}"/>
                  </a:ext>
                </a:extLst>
              </p:cNvPr>
              <p:cNvSpPr>
                <a:spLocks noChangeAspect="1"/>
              </p:cNvSpPr>
              <p:nvPr/>
            </p:nvSpPr>
            <p:spPr bwMode="auto">
              <a:xfrm>
                <a:off x="5408" y="2674"/>
                <a:ext cx="17" cy="19"/>
              </a:xfrm>
              <a:custGeom>
                <a:avLst/>
                <a:gdLst/>
                <a:ahLst/>
                <a:cxnLst>
                  <a:cxn ang="0">
                    <a:pos x="60" y="65"/>
                  </a:cxn>
                  <a:cxn ang="0">
                    <a:pos x="2" y="0"/>
                  </a:cxn>
                  <a:cxn ang="0">
                    <a:pos x="0" y="2"/>
                  </a:cxn>
                  <a:cxn ang="0">
                    <a:pos x="59" y="66"/>
                  </a:cxn>
                  <a:cxn ang="0">
                    <a:pos x="60" y="65"/>
                  </a:cxn>
                </a:cxnLst>
                <a:rect l="0" t="0" r="r" b="b"/>
                <a:pathLst>
                  <a:path w="60" h="66">
                    <a:moveTo>
                      <a:pt x="60" y="65"/>
                    </a:moveTo>
                    <a:lnTo>
                      <a:pt x="2" y="0"/>
                    </a:lnTo>
                    <a:lnTo>
                      <a:pt x="0" y="2"/>
                    </a:lnTo>
                    <a:lnTo>
                      <a:pt x="59" y="66"/>
                    </a:lnTo>
                    <a:lnTo>
                      <a:pt x="60" y="65"/>
                    </a:lnTo>
                    <a:close/>
                  </a:path>
                </a:pathLst>
              </a:custGeom>
              <a:solidFill>
                <a:srgbClr val="000000"/>
              </a:solidFill>
              <a:ln w="9525">
                <a:solidFill>
                  <a:schemeClr val="accent2"/>
                </a:solidFill>
                <a:round/>
                <a:headEnd/>
                <a:tailEnd/>
              </a:ln>
            </p:spPr>
            <p:txBody>
              <a:bodyPr/>
              <a:lstStyle/>
              <a:p>
                <a:endParaRPr lang="en-US"/>
              </a:p>
            </p:txBody>
          </p:sp>
          <p:sp>
            <p:nvSpPr>
              <p:cNvPr id="78" name="Freeform 48">
                <a:extLst>
                  <a:ext uri="{FF2B5EF4-FFF2-40B4-BE49-F238E27FC236}">
                    <a16:creationId xmlns:a16="http://schemas.microsoft.com/office/drawing/2014/main" id="{FB759B79-35C3-4365-82A4-14D65AB3D9B0}"/>
                  </a:ext>
                </a:extLst>
              </p:cNvPr>
              <p:cNvSpPr>
                <a:spLocks noChangeAspect="1"/>
              </p:cNvSpPr>
              <p:nvPr/>
            </p:nvSpPr>
            <p:spPr bwMode="auto">
              <a:xfrm>
                <a:off x="4839" y="2674"/>
                <a:ext cx="241" cy="286"/>
              </a:xfrm>
              <a:custGeom>
                <a:avLst/>
                <a:gdLst/>
                <a:ahLst/>
                <a:cxnLst>
                  <a:cxn ang="0">
                    <a:pos x="0" y="975"/>
                  </a:cxn>
                  <a:cxn ang="0">
                    <a:pos x="823" y="0"/>
                  </a:cxn>
                  <a:cxn ang="0">
                    <a:pos x="826" y="2"/>
                  </a:cxn>
                  <a:cxn ang="0">
                    <a:pos x="3" y="976"/>
                  </a:cxn>
                  <a:cxn ang="0">
                    <a:pos x="0" y="975"/>
                  </a:cxn>
                </a:cxnLst>
                <a:rect l="0" t="0" r="r" b="b"/>
                <a:pathLst>
                  <a:path w="826" h="976">
                    <a:moveTo>
                      <a:pt x="0" y="975"/>
                    </a:moveTo>
                    <a:lnTo>
                      <a:pt x="823" y="0"/>
                    </a:lnTo>
                    <a:lnTo>
                      <a:pt x="826"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79" name="Freeform 49">
                <a:extLst>
                  <a:ext uri="{FF2B5EF4-FFF2-40B4-BE49-F238E27FC236}">
                    <a16:creationId xmlns:a16="http://schemas.microsoft.com/office/drawing/2014/main" id="{D5296F7C-68BE-49EB-905A-317054C458A6}"/>
                  </a:ext>
                </a:extLst>
              </p:cNvPr>
              <p:cNvSpPr>
                <a:spLocks noChangeAspect="1"/>
              </p:cNvSpPr>
              <p:nvPr/>
            </p:nvSpPr>
            <p:spPr bwMode="auto">
              <a:xfrm>
                <a:off x="4865" y="2674"/>
                <a:ext cx="244" cy="286"/>
              </a:xfrm>
              <a:custGeom>
                <a:avLst/>
                <a:gdLst/>
                <a:ahLst/>
                <a:cxnLst>
                  <a:cxn ang="0">
                    <a:pos x="0" y="975"/>
                  </a:cxn>
                  <a:cxn ang="0">
                    <a:pos x="826" y="0"/>
                  </a:cxn>
                  <a:cxn ang="0">
                    <a:pos x="829" y="2"/>
                  </a:cxn>
                  <a:cxn ang="0">
                    <a:pos x="3" y="976"/>
                  </a:cxn>
                  <a:cxn ang="0">
                    <a:pos x="0" y="975"/>
                  </a:cxn>
                </a:cxnLst>
                <a:rect l="0" t="0" r="r" b="b"/>
                <a:pathLst>
                  <a:path w="829" h="976">
                    <a:moveTo>
                      <a:pt x="0" y="975"/>
                    </a:moveTo>
                    <a:lnTo>
                      <a:pt x="826" y="0"/>
                    </a:lnTo>
                    <a:lnTo>
                      <a:pt x="829"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0" name="Freeform 50">
                <a:extLst>
                  <a:ext uri="{FF2B5EF4-FFF2-40B4-BE49-F238E27FC236}">
                    <a16:creationId xmlns:a16="http://schemas.microsoft.com/office/drawing/2014/main" id="{288E2053-A95D-42E2-9C9A-94BE252F6588}"/>
                  </a:ext>
                </a:extLst>
              </p:cNvPr>
              <p:cNvSpPr>
                <a:spLocks noChangeAspect="1"/>
              </p:cNvSpPr>
              <p:nvPr/>
            </p:nvSpPr>
            <p:spPr bwMode="auto">
              <a:xfrm>
                <a:off x="4893" y="2674"/>
                <a:ext cx="243" cy="286"/>
              </a:xfrm>
              <a:custGeom>
                <a:avLst/>
                <a:gdLst/>
                <a:ahLst/>
                <a:cxnLst>
                  <a:cxn ang="0">
                    <a:pos x="0" y="975"/>
                  </a:cxn>
                  <a:cxn ang="0">
                    <a:pos x="825" y="0"/>
                  </a:cxn>
                  <a:cxn ang="0">
                    <a:pos x="828" y="2"/>
                  </a:cxn>
                  <a:cxn ang="0">
                    <a:pos x="3" y="976"/>
                  </a:cxn>
                  <a:cxn ang="0">
                    <a:pos x="0" y="975"/>
                  </a:cxn>
                </a:cxnLst>
                <a:rect l="0" t="0" r="r" b="b"/>
                <a:pathLst>
                  <a:path w="828" h="976">
                    <a:moveTo>
                      <a:pt x="0" y="975"/>
                    </a:moveTo>
                    <a:lnTo>
                      <a:pt x="825" y="0"/>
                    </a:lnTo>
                    <a:lnTo>
                      <a:pt x="828"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1" name="Freeform 51">
                <a:extLst>
                  <a:ext uri="{FF2B5EF4-FFF2-40B4-BE49-F238E27FC236}">
                    <a16:creationId xmlns:a16="http://schemas.microsoft.com/office/drawing/2014/main" id="{C0FC2717-3F74-4893-A9EF-2E31A5FB78E9}"/>
                  </a:ext>
                </a:extLst>
              </p:cNvPr>
              <p:cNvSpPr>
                <a:spLocks noChangeAspect="1"/>
              </p:cNvSpPr>
              <p:nvPr/>
            </p:nvSpPr>
            <p:spPr bwMode="auto">
              <a:xfrm>
                <a:off x="4920" y="2674"/>
                <a:ext cx="243" cy="286"/>
              </a:xfrm>
              <a:custGeom>
                <a:avLst/>
                <a:gdLst/>
                <a:ahLst/>
                <a:cxnLst>
                  <a:cxn ang="0">
                    <a:pos x="0" y="975"/>
                  </a:cxn>
                  <a:cxn ang="0">
                    <a:pos x="823" y="0"/>
                  </a:cxn>
                  <a:cxn ang="0">
                    <a:pos x="826" y="2"/>
                  </a:cxn>
                  <a:cxn ang="0">
                    <a:pos x="3" y="976"/>
                  </a:cxn>
                  <a:cxn ang="0">
                    <a:pos x="0" y="975"/>
                  </a:cxn>
                </a:cxnLst>
                <a:rect l="0" t="0" r="r" b="b"/>
                <a:pathLst>
                  <a:path w="826" h="976">
                    <a:moveTo>
                      <a:pt x="0" y="975"/>
                    </a:moveTo>
                    <a:lnTo>
                      <a:pt x="823" y="0"/>
                    </a:lnTo>
                    <a:lnTo>
                      <a:pt x="826"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2" name="Freeform 52">
                <a:extLst>
                  <a:ext uri="{FF2B5EF4-FFF2-40B4-BE49-F238E27FC236}">
                    <a16:creationId xmlns:a16="http://schemas.microsoft.com/office/drawing/2014/main" id="{C4CDF15D-D465-4192-A2C2-E5C47CBDF732}"/>
                  </a:ext>
                </a:extLst>
              </p:cNvPr>
              <p:cNvSpPr>
                <a:spLocks noChangeAspect="1"/>
              </p:cNvSpPr>
              <p:nvPr/>
            </p:nvSpPr>
            <p:spPr bwMode="auto">
              <a:xfrm>
                <a:off x="4948" y="2674"/>
                <a:ext cx="243" cy="286"/>
              </a:xfrm>
              <a:custGeom>
                <a:avLst/>
                <a:gdLst/>
                <a:ahLst/>
                <a:cxnLst>
                  <a:cxn ang="0">
                    <a:pos x="0" y="975"/>
                  </a:cxn>
                  <a:cxn ang="0">
                    <a:pos x="826" y="0"/>
                  </a:cxn>
                  <a:cxn ang="0">
                    <a:pos x="829" y="2"/>
                  </a:cxn>
                  <a:cxn ang="0">
                    <a:pos x="3" y="976"/>
                  </a:cxn>
                  <a:cxn ang="0">
                    <a:pos x="0" y="975"/>
                  </a:cxn>
                </a:cxnLst>
                <a:rect l="0" t="0" r="r" b="b"/>
                <a:pathLst>
                  <a:path w="829" h="976">
                    <a:moveTo>
                      <a:pt x="0" y="975"/>
                    </a:moveTo>
                    <a:lnTo>
                      <a:pt x="826" y="0"/>
                    </a:lnTo>
                    <a:lnTo>
                      <a:pt x="829"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3" name="Freeform 53">
                <a:extLst>
                  <a:ext uri="{FF2B5EF4-FFF2-40B4-BE49-F238E27FC236}">
                    <a16:creationId xmlns:a16="http://schemas.microsoft.com/office/drawing/2014/main" id="{33D66CB7-8377-4429-8A02-0832E7DF3F5F}"/>
                  </a:ext>
                </a:extLst>
              </p:cNvPr>
              <p:cNvSpPr>
                <a:spLocks noChangeAspect="1"/>
              </p:cNvSpPr>
              <p:nvPr/>
            </p:nvSpPr>
            <p:spPr bwMode="auto">
              <a:xfrm>
                <a:off x="4976" y="2674"/>
                <a:ext cx="243" cy="286"/>
              </a:xfrm>
              <a:custGeom>
                <a:avLst/>
                <a:gdLst/>
                <a:ahLst/>
                <a:cxnLst>
                  <a:cxn ang="0">
                    <a:pos x="0" y="975"/>
                  </a:cxn>
                  <a:cxn ang="0">
                    <a:pos x="825" y="0"/>
                  </a:cxn>
                  <a:cxn ang="0">
                    <a:pos x="828" y="2"/>
                  </a:cxn>
                  <a:cxn ang="0">
                    <a:pos x="3" y="976"/>
                  </a:cxn>
                  <a:cxn ang="0">
                    <a:pos x="0" y="975"/>
                  </a:cxn>
                </a:cxnLst>
                <a:rect l="0" t="0" r="r" b="b"/>
                <a:pathLst>
                  <a:path w="828" h="976">
                    <a:moveTo>
                      <a:pt x="0" y="975"/>
                    </a:moveTo>
                    <a:lnTo>
                      <a:pt x="825" y="0"/>
                    </a:lnTo>
                    <a:lnTo>
                      <a:pt x="828"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4" name="Freeform 54">
                <a:extLst>
                  <a:ext uri="{FF2B5EF4-FFF2-40B4-BE49-F238E27FC236}">
                    <a16:creationId xmlns:a16="http://schemas.microsoft.com/office/drawing/2014/main" id="{1A41B18C-7FEB-4FC8-B325-676C29ACE738}"/>
                  </a:ext>
                </a:extLst>
              </p:cNvPr>
              <p:cNvSpPr>
                <a:spLocks noChangeAspect="1"/>
              </p:cNvSpPr>
              <p:nvPr/>
            </p:nvSpPr>
            <p:spPr bwMode="auto">
              <a:xfrm>
                <a:off x="5003" y="2674"/>
                <a:ext cx="243" cy="286"/>
              </a:xfrm>
              <a:custGeom>
                <a:avLst/>
                <a:gdLst/>
                <a:ahLst/>
                <a:cxnLst>
                  <a:cxn ang="0">
                    <a:pos x="0" y="975"/>
                  </a:cxn>
                  <a:cxn ang="0">
                    <a:pos x="825" y="0"/>
                  </a:cxn>
                  <a:cxn ang="0">
                    <a:pos x="828" y="2"/>
                  </a:cxn>
                  <a:cxn ang="0">
                    <a:pos x="3" y="976"/>
                  </a:cxn>
                  <a:cxn ang="0">
                    <a:pos x="0" y="975"/>
                  </a:cxn>
                </a:cxnLst>
                <a:rect l="0" t="0" r="r" b="b"/>
                <a:pathLst>
                  <a:path w="828" h="976">
                    <a:moveTo>
                      <a:pt x="0" y="975"/>
                    </a:moveTo>
                    <a:lnTo>
                      <a:pt x="825" y="0"/>
                    </a:lnTo>
                    <a:lnTo>
                      <a:pt x="828"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5" name="Freeform 55">
                <a:extLst>
                  <a:ext uri="{FF2B5EF4-FFF2-40B4-BE49-F238E27FC236}">
                    <a16:creationId xmlns:a16="http://schemas.microsoft.com/office/drawing/2014/main" id="{932877E3-0354-4722-AA31-053C721796A4}"/>
                  </a:ext>
                </a:extLst>
              </p:cNvPr>
              <p:cNvSpPr>
                <a:spLocks noChangeAspect="1"/>
              </p:cNvSpPr>
              <p:nvPr/>
            </p:nvSpPr>
            <p:spPr bwMode="auto">
              <a:xfrm>
                <a:off x="5031" y="2674"/>
                <a:ext cx="242" cy="286"/>
              </a:xfrm>
              <a:custGeom>
                <a:avLst/>
                <a:gdLst/>
                <a:ahLst/>
                <a:cxnLst>
                  <a:cxn ang="0">
                    <a:pos x="0" y="975"/>
                  </a:cxn>
                  <a:cxn ang="0">
                    <a:pos x="823" y="0"/>
                  </a:cxn>
                  <a:cxn ang="0">
                    <a:pos x="826" y="2"/>
                  </a:cxn>
                  <a:cxn ang="0">
                    <a:pos x="3" y="976"/>
                  </a:cxn>
                  <a:cxn ang="0">
                    <a:pos x="0" y="975"/>
                  </a:cxn>
                </a:cxnLst>
                <a:rect l="0" t="0" r="r" b="b"/>
                <a:pathLst>
                  <a:path w="826" h="976">
                    <a:moveTo>
                      <a:pt x="0" y="975"/>
                    </a:moveTo>
                    <a:lnTo>
                      <a:pt x="823" y="0"/>
                    </a:lnTo>
                    <a:lnTo>
                      <a:pt x="826"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6" name="Freeform 56">
                <a:extLst>
                  <a:ext uri="{FF2B5EF4-FFF2-40B4-BE49-F238E27FC236}">
                    <a16:creationId xmlns:a16="http://schemas.microsoft.com/office/drawing/2014/main" id="{96758574-2C50-4802-AF14-82AD246F7D8D}"/>
                  </a:ext>
                </a:extLst>
              </p:cNvPr>
              <p:cNvSpPr>
                <a:spLocks noChangeAspect="1"/>
              </p:cNvSpPr>
              <p:nvPr/>
            </p:nvSpPr>
            <p:spPr bwMode="auto">
              <a:xfrm>
                <a:off x="5059" y="2674"/>
                <a:ext cx="242" cy="286"/>
              </a:xfrm>
              <a:custGeom>
                <a:avLst/>
                <a:gdLst/>
                <a:ahLst/>
                <a:cxnLst>
                  <a:cxn ang="0">
                    <a:pos x="0" y="975"/>
                  </a:cxn>
                  <a:cxn ang="0">
                    <a:pos x="826" y="0"/>
                  </a:cxn>
                  <a:cxn ang="0">
                    <a:pos x="829" y="2"/>
                  </a:cxn>
                  <a:cxn ang="0">
                    <a:pos x="3" y="976"/>
                  </a:cxn>
                  <a:cxn ang="0">
                    <a:pos x="0" y="975"/>
                  </a:cxn>
                </a:cxnLst>
                <a:rect l="0" t="0" r="r" b="b"/>
                <a:pathLst>
                  <a:path w="829" h="976">
                    <a:moveTo>
                      <a:pt x="0" y="975"/>
                    </a:moveTo>
                    <a:lnTo>
                      <a:pt x="826" y="0"/>
                    </a:lnTo>
                    <a:lnTo>
                      <a:pt x="829"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7" name="Freeform 57">
                <a:extLst>
                  <a:ext uri="{FF2B5EF4-FFF2-40B4-BE49-F238E27FC236}">
                    <a16:creationId xmlns:a16="http://schemas.microsoft.com/office/drawing/2014/main" id="{807BD214-F0F7-4157-86B8-FCB71AF4FAAB}"/>
                  </a:ext>
                </a:extLst>
              </p:cNvPr>
              <p:cNvSpPr>
                <a:spLocks noChangeAspect="1"/>
              </p:cNvSpPr>
              <p:nvPr/>
            </p:nvSpPr>
            <p:spPr bwMode="auto">
              <a:xfrm>
                <a:off x="5086" y="2674"/>
                <a:ext cx="242" cy="286"/>
              </a:xfrm>
              <a:custGeom>
                <a:avLst/>
                <a:gdLst/>
                <a:ahLst/>
                <a:cxnLst>
                  <a:cxn ang="0">
                    <a:pos x="0" y="975"/>
                  </a:cxn>
                  <a:cxn ang="0">
                    <a:pos x="825" y="0"/>
                  </a:cxn>
                  <a:cxn ang="0">
                    <a:pos x="828" y="2"/>
                  </a:cxn>
                  <a:cxn ang="0">
                    <a:pos x="3" y="976"/>
                  </a:cxn>
                  <a:cxn ang="0">
                    <a:pos x="0" y="975"/>
                  </a:cxn>
                </a:cxnLst>
                <a:rect l="0" t="0" r="r" b="b"/>
                <a:pathLst>
                  <a:path w="828" h="976">
                    <a:moveTo>
                      <a:pt x="0" y="975"/>
                    </a:moveTo>
                    <a:lnTo>
                      <a:pt x="825" y="0"/>
                    </a:lnTo>
                    <a:lnTo>
                      <a:pt x="828"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8" name="Freeform 58">
                <a:extLst>
                  <a:ext uri="{FF2B5EF4-FFF2-40B4-BE49-F238E27FC236}">
                    <a16:creationId xmlns:a16="http://schemas.microsoft.com/office/drawing/2014/main" id="{77B52B62-428B-4C44-AC82-2FF903E1DE10}"/>
                  </a:ext>
                </a:extLst>
              </p:cNvPr>
              <p:cNvSpPr>
                <a:spLocks noChangeAspect="1"/>
              </p:cNvSpPr>
              <p:nvPr/>
            </p:nvSpPr>
            <p:spPr bwMode="auto">
              <a:xfrm>
                <a:off x="5114" y="2674"/>
                <a:ext cx="243" cy="286"/>
              </a:xfrm>
              <a:custGeom>
                <a:avLst/>
                <a:gdLst/>
                <a:ahLst/>
                <a:cxnLst>
                  <a:cxn ang="0">
                    <a:pos x="0" y="975"/>
                  </a:cxn>
                  <a:cxn ang="0">
                    <a:pos x="826" y="0"/>
                  </a:cxn>
                  <a:cxn ang="0">
                    <a:pos x="829" y="2"/>
                  </a:cxn>
                  <a:cxn ang="0">
                    <a:pos x="3" y="976"/>
                  </a:cxn>
                  <a:cxn ang="0">
                    <a:pos x="0" y="975"/>
                  </a:cxn>
                </a:cxnLst>
                <a:rect l="0" t="0" r="r" b="b"/>
                <a:pathLst>
                  <a:path w="829" h="976">
                    <a:moveTo>
                      <a:pt x="0" y="975"/>
                    </a:moveTo>
                    <a:lnTo>
                      <a:pt x="826" y="0"/>
                    </a:lnTo>
                    <a:lnTo>
                      <a:pt x="829"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89" name="Freeform 59">
                <a:extLst>
                  <a:ext uri="{FF2B5EF4-FFF2-40B4-BE49-F238E27FC236}">
                    <a16:creationId xmlns:a16="http://schemas.microsoft.com/office/drawing/2014/main" id="{8605AC5A-F22E-4C9F-B17C-FBDDF364DD09}"/>
                  </a:ext>
                </a:extLst>
              </p:cNvPr>
              <p:cNvSpPr>
                <a:spLocks noChangeAspect="1"/>
              </p:cNvSpPr>
              <p:nvPr/>
            </p:nvSpPr>
            <p:spPr bwMode="auto">
              <a:xfrm>
                <a:off x="5141" y="2674"/>
                <a:ext cx="242" cy="286"/>
              </a:xfrm>
              <a:custGeom>
                <a:avLst/>
                <a:gdLst/>
                <a:ahLst/>
                <a:cxnLst>
                  <a:cxn ang="0">
                    <a:pos x="0" y="975"/>
                  </a:cxn>
                  <a:cxn ang="0">
                    <a:pos x="823" y="0"/>
                  </a:cxn>
                  <a:cxn ang="0">
                    <a:pos x="826" y="2"/>
                  </a:cxn>
                  <a:cxn ang="0">
                    <a:pos x="3" y="976"/>
                  </a:cxn>
                  <a:cxn ang="0">
                    <a:pos x="0" y="975"/>
                  </a:cxn>
                </a:cxnLst>
                <a:rect l="0" t="0" r="r" b="b"/>
                <a:pathLst>
                  <a:path w="826" h="976">
                    <a:moveTo>
                      <a:pt x="0" y="975"/>
                    </a:moveTo>
                    <a:lnTo>
                      <a:pt x="823" y="0"/>
                    </a:lnTo>
                    <a:lnTo>
                      <a:pt x="826"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90" name="Freeform 60">
                <a:extLst>
                  <a:ext uri="{FF2B5EF4-FFF2-40B4-BE49-F238E27FC236}">
                    <a16:creationId xmlns:a16="http://schemas.microsoft.com/office/drawing/2014/main" id="{E500C737-E343-4B49-B164-204DBF47B009}"/>
                  </a:ext>
                </a:extLst>
              </p:cNvPr>
              <p:cNvSpPr>
                <a:spLocks noChangeAspect="1"/>
              </p:cNvSpPr>
              <p:nvPr/>
            </p:nvSpPr>
            <p:spPr bwMode="auto">
              <a:xfrm>
                <a:off x="5168" y="2674"/>
                <a:ext cx="243" cy="286"/>
              </a:xfrm>
              <a:custGeom>
                <a:avLst/>
                <a:gdLst/>
                <a:ahLst/>
                <a:cxnLst>
                  <a:cxn ang="0">
                    <a:pos x="0" y="975"/>
                  </a:cxn>
                  <a:cxn ang="0">
                    <a:pos x="826" y="0"/>
                  </a:cxn>
                  <a:cxn ang="0">
                    <a:pos x="829" y="2"/>
                  </a:cxn>
                  <a:cxn ang="0">
                    <a:pos x="3" y="976"/>
                  </a:cxn>
                  <a:cxn ang="0">
                    <a:pos x="0" y="975"/>
                  </a:cxn>
                </a:cxnLst>
                <a:rect l="0" t="0" r="r" b="b"/>
                <a:pathLst>
                  <a:path w="829" h="976">
                    <a:moveTo>
                      <a:pt x="0" y="975"/>
                    </a:moveTo>
                    <a:lnTo>
                      <a:pt x="826" y="0"/>
                    </a:lnTo>
                    <a:lnTo>
                      <a:pt x="829" y="2"/>
                    </a:lnTo>
                    <a:lnTo>
                      <a:pt x="3" y="976"/>
                    </a:lnTo>
                    <a:lnTo>
                      <a:pt x="0" y="975"/>
                    </a:lnTo>
                    <a:close/>
                  </a:path>
                </a:pathLst>
              </a:custGeom>
              <a:solidFill>
                <a:srgbClr val="000000"/>
              </a:solidFill>
              <a:ln w="9525">
                <a:solidFill>
                  <a:schemeClr val="accent2"/>
                </a:solidFill>
                <a:round/>
                <a:headEnd/>
                <a:tailEnd/>
              </a:ln>
            </p:spPr>
            <p:txBody>
              <a:bodyPr/>
              <a:lstStyle/>
              <a:p>
                <a:endParaRPr lang="en-US"/>
              </a:p>
            </p:txBody>
          </p:sp>
          <p:sp>
            <p:nvSpPr>
              <p:cNvPr id="91" name="Freeform 61">
                <a:extLst>
                  <a:ext uri="{FF2B5EF4-FFF2-40B4-BE49-F238E27FC236}">
                    <a16:creationId xmlns:a16="http://schemas.microsoft.com/office/drawing/2014/main" id="{55BAB630-1234-4D1E-8F34-12592E31CAAE}"/>
                  </a:ext>
                </a:extLst>
              </p:cNvPr>
              <p:cNvSpPr>
                <a:spLocks noChangeAspect="1"/>
              </p:cNvSpPr>
              <p:nvPr/>
            </p:nvSpPr>
            <p:spPr bwMode="auto">
              <a:xfrm>
                <a:off x="5197" y="2689"/>
                <a:ext cx="228" cy="271"/>
              </a:xfrm>
              <a:custGeom>
                <a:avLst/>
                <a:gdLst/>
                <a:ahLst/>
                <a:cxnLst>
                  <a:cxn ang="0">
                    <a:pos x="0" y="925"/>
                  </a:cxn>
                  <a:cxn ang="0">
                    <a:pos x="779" y="0"/>
                  </a:cxn>
                  <a:cxn ang="0">
                    <a:pos x="782" y="1"/>
                  </a:cxn>
                  <a:cxn ang="0">
                    <a:pos x="3" y="926"/>
                  </a:cxn>
                  <a:cxn ang="0">
                    <a:pos x="0" y="925"/>
                  </a:cxn>
                </a:cxnLst>
                <a:rect l="0" t="0" r="r" b="b"/>
                <a:pathLst>
                  <a:path w="782" h="926">
                    <a:moveTo>
                      <a:pt x="0" y="925"/>
                    </a:moveTo>
                    <a:lnTo>
                      <a:pt x="779" y="0"/>
                    </a:lnTo>
                    <a:lnTo>
                      <a:pt x="782" y="1"/>
                    </a:lnTo>
                    <a:lnTo>
                      <a:pt x="3" y="926"/>
                    </a:lnTo>
                    <a:lnTo>
                      <a:pt x="0" y="925"/>
                    </a:lnTo>
                    <a:close/>
                  </a:path>
                </a:pathLst>
              </a:custGeom>
              <a:solidFill>
                <a:srgbClr val="000000"/>
              </a:solidFill>
              <a:ln w="9525">
                <a:solidFill>
                  <a:schemeClr val="accent2"/>
                </a:solidFill>
                <a:round/>
                <a:headEnd/>
                <a:tailEnd/>
              </a:ln>
            </p:spPr>
            <p:txBody>
              <a:bodyPr/>
              <a:lstStyle/>
              <a:p>
                <a:endParaRPr lang="en-US"/>
              </a:p>
            </p:txBody>
          </p:sp>
          <p:sp>
            <p:nvSpPr>
              <p:cNvPr id="92" name="Freeform 62">
                <a:extLst>
                  <a:ext uri="{FF2B5EF4-FFF2-40B4-BE49-F238E27FC236}">
                    <a16:creationId xmlns:a16="http://schemas.microsoft.com/office/drawing/2014/main" id="{C616C9E2-F540-4304-88FD-F15CA529FBA0}"/>
                  </a:ext>
                </a:extLst>
              </p:cNvPr>
              <p:cNvSpPr>
                <a:spLocks noChangeAspect="1"/>
              </p:cNvSpPr>
              <p:nvPr/>
            </p:nvSpPr>
            <p:spPr bwMode="auto">
              <a:xfrm>
                <a:off x="5224" y="2721"/>
                <a:ext cx="201" cy="239"/>
              </a:xfrm>
              <a:custGeom>
                <a:avLst/>
                <a:gdLst/>
                <a:ahLst/>
                <a:cxnLst>
                  <a:cxn ang="0">
                    <a:pos x="0" y="812"/>
                  </a:cxn>
                  <a:cxn ang="0">
                    <a:pos x="685" y="0"/>
                  </a:cxn>
                  <a:cxn ang="0">
                    <a:pos x="688" y="2"/>
                  </a:cxn>
                  <a:cxn ang="0">
                    <a:pos x="3" y="813"/>
                  </a:cxn>
                  <a:cxn ang="0">
                    <a:pos x="0" y="812"/>
                  </a:cxn>
                </a:cxnLst>
                <a:rect l="0" t="0" r="r" b="b"/>
                <a:pathLst>
                  <a:path w="688" h="813">
                    <a:moveTo>
                      <a:pt x="0" y="812"/>
                    </a:moveTo>
                    <a:lnTo>
                      <a:pt x="685" y="0"/>
                    </a:lnTo>
                    <a:lnTo>
                      <a:pt x="688" y="2"/>
                    </a:lnTo>
                    <a:lnTo>
                      <a:pt x="3" y="813"/>
                    </a:lnTo>
                    <a:lnTo>
                      <a:pt x="0" y="812"/>
                    </a:lnTo>
                    <a:close/>
                  </a:path>
                </a:pathLst>
              </a:custGeom>
              <a:solidFill>
                <a:srgbClr val="000000"/>
              </a:solidFill>
              <a:ln w="9525">
                <a:solidFill>
                  <a:schemeClr val="accent2"/>
                </a:solidFill>
                <a:round/>
                <a:headEnd/>
                <a:tailEnd/>
              </a:ln>
            </p:spPr>
            <p:txBody>
              <a:bodyPr/>
              <a:lstStyle/>
              <a:p>
                <a:endParaRPr lang="en-US"/>
              </a:p>
            </p:txBody>
          </p:sp>
          <p:sp>
            <p:nvSpPr>
              <p:cNvPr id="93" name="Freeform 63">
                <a:extLst>
                  <a:ext uri="{FF2B5EF4-FFF2-40B4-BE49-F238E27FC236}">
                    <a16:creationId xmlns:a16="http://schemas.microsoft.com/office/drawing/2014/main" id="{A363E4D1-A8B7-4936-88DE-5461D3FD45FB}"/>
                  </a:ext>
                </a:extLst>
              </p:cNvPr>
              <p:cNvSpPr>
                <a:spLocks noChangeAspect="1"/>
              </p:cNvSpPr>
              <p:nvPr/>
            </p:nvSpPr>
            <p:spPr bwMode="auto">
              <a:xfrm>
                <a:off x="5251" y="2755"/>
                <a:ext cx="174" cy="205"/>
              </a:xfrm>
              <a:custGeom>
                <a:avLst/>
                <a:gdLst/>
                <a:ahLst/>
                <a:cxnLst>
                  <a:cxn ang="0">
                    <a:pos x="0" y="698"/>
                  </a:cxn>
                  <a:cxn ang="0">
                    <a:pos x="591" y="0"/>
                  </a:cxn>
                  <a:cxn ang="0">
                    <a:pos x="594" y="1"/>
                  </a:cxn>
                  <a:cxn ang="0">
                    <a:pos x="3" y="699"/>
                  </a:cxn>
                  <a:cxn ang="0">
                    <a:pos x="0" y="698"/>
                  </a:cxn>
                </a:cxnLst>
                <a:rect l="0" t="0" r="r" b="b"/>
                <a:pathLst>
                  <a:path w="594" h="699">
                    <a:moveTo>
                      <a:pt x="0" y="698"/>
                    </a:moveTo>
                    <a:lnTo>
                      <a:pt x="591" y="0"/>
                    </a:lnTo>
                    <a:lnTo>
                      <a:pt x="594" y="1"/>
                    </a:lnTo>
                    <a:lnTo>
                      <a:pt x="3" y="699"/>
                    </a:lnTo>
                    <a:lnTo>
                      <a:pt x="0" y="698"/>
                    </a:lnTo>
                    <a:close/>
                  </a:path>
                </a:pathLst>
              </a:custGeom>
              <a:solidFill>
                <a:srgbClr val="000000"/>
              </a:solidFill>
              <a:ln w="9525">
                <a:solidFill>
                  <a:schemeClr val="accent2"/>
                </a:solidFill>
                <a:round/>
                <a:headEnd/>
                <a:tailEnd/>
              </a:ln>
            </p:spPr>
            <p:txBody>
              <a:bodyPr/>
              <a:lstStyle/>
              <a:p>
                <a:endParaRPr lang="en-US"/>
              </a:p>
            </p:txBody>
          </p:sp>
          <p:sp>
            <p:nvSpPr>
              <p:cNvPr id="94" name="Freeform 64">
                <a:extLst>
                  <a:ext uri="{FF2B5EF4-FFF2-40B4-BE49-F238E27FC236}">
                    <a16:creationId xmlns:a16="http://schemas.microsoft.com/office/drawing/2014/main" id="{8D655E63-5767-4CCA-975F-54E47B56F47E}"/>
                  </a:ext>
                </a:extLst>
              </p:cNvPr>
              <p:cNvSpPr>
                <a:spLocks noChangeAspect="1"/>
              </p:cNvSpPr>
              <p:nvPr/>
            </p:nvSpPr>
            <p:spPr bwMode="auto">
              <a:xfrm>
                <a:off x="5278" y="2785"/>
                <a:ext cx="149" cy="175"/>
              </a:xfrm>
              <a:custGeom>
                <a:avLst/>
                <a:gdLst/>
                <a:ahLst/>
                <a:cxnLst>
                  <a:cxn ang="0">
                    <a:pos x="0" y="594"/>
                  </a:cxn>
                  <a:cxn ang="0">
                    <a:pos x="502" y="0"/>
                  </a:cxn>
                  <a:cxn ang="0">
                    <a:pos x="505" y="2"/>
                  </a:cxn>
                  <a:cxn ang="0">
                    <a:pos x="3" y="595"/>
                  </a:cxn>
                  <a:cxn ang="0">
                    <a:pos x="0" y="594"/>
                  </a:cxn>
                </a:cxnLst>
                <a:rect l="0" t="0" r="r" b="b"/>
                <a:pathLst>
                  <a:path w="505" h="595">
                    <a:moveTo>
                      <a:pt x="0" y="594"/>
                    </a:moveTo>
                    <a:lnTo>
                      <a:pt x="502" y="0"/>
                    </a:lnTo>
                    <a:lnTo>
                      <a:pt x="505" y="2"/>
                    </a:lnTo>
                    <a:lnTo>
                      <a:pt x="3" y="595"/>
                    </a:lnTo>
                    <a:lnTo>
                      <a:pt x="0" y="594"/>
                    </a:lnTo>
                    <a:close/>
                  </a:path>
                </a:pathLst>
              </a:custGeom>
              <a:solidFill>
                <a:srgbClr val="000000"/>
              </a:solidFill>
              <a:ln w="9525">
                <a:solidFill>
                  <a:schemeClr val="accent2"/>
                </a:solidFill>
                <a:round/>
                <a:headEnd/>
                <a:tailEnd/>
              </a:ln>
            </p:spPr>
            <p:txBody>
              <a:bodyPr/>
              <a:lstStyle/>
              <a:p>
                <a:endParaRPr lang="en-US"/>
              </a:p>
            </p:txBody>
          </p:sp>
          <p:sp>
            <p:nvSpPr>
              <p:cNvPr id="95" name="Freeform 65">
                <a:extLst>
                  <a:ext uri="{FF2B5EF4-FFF2-40B4-BE49-F238E27FC236}">
                    <a16:creationId xmlns:a16="http://schemas.microsoft.com/office/drawing/2014/main" id="{70C12AF6-8A27-4FB9-8AC0-F90004EED199}"/>
                  </a:ext>
                </a:extLst>
              </p:cNvPr>
              <p:cNvSpPr>
                <a:spLocks noChangeAspect="1"/>
              </p:cNvSpPr>
              <p:nvPr/>
            </p:nvSpPr>
            <p:spPr bwMode="auto">
              <a:xfrm>
                <a:off x="5306" y="2819"/>
                <a:ext cx="119" cy="141"/>
              </a:xfrm>
              <a:custGeom>
                <a:avLst/>
                <a:gdLst/>
                <a:ahLst/>
                <a:cxnLst>
                  <a:cxn ang="0">
                    <a:pos x="0" y="481"/>
                  </a:cxn>
                  <a:cxn ang="0">
                    <a:pos x="403" y="0"/>
                  </a:cxn>
                  <a:cxn ang="0">
                    <a:pos x="406" y="1"/>
                  </a:cxn>
                  <a:cxn ang="0">
                    <a:pos x="3" y="482"/>
                  </a:cxn>
                  <a:cxn ang="0">
                    <a:pos x="0" y="481"/>
                  </a:cxn>
                </a:cxnLst>
                <a:rect l="0" t="0" r="r" b="b"/>
                <a:pathLst>
                  <a:path w="406" h="482">
                    <a:moveTo>
                      <a:pt x="0" y="481"/>
                    </a:moveTo>
                    <a:lnTo>
                      <a:pt x="403" y="0"/>
                    </a:lnTo>
                    <a:lnTo>
                      <a:pt x="406" y="1"/>
                    </a:lnTo>
                    <a:lnTo>
                      <a:pt x="3" y="482"/>
                    </a:lnTo>
                    <a:lnTo>
                      <a:pt x="0" y="481"/>
                    </a:lnTo>
                    <a:close/>
                  </a:path>
                </a:pathLst>
              </a:custGeom>
              <a:solidFill>
                <a:srgbClr val="000000"/>
              </a:solidFill>
              <a:ln w="9525">
                <a:solidFill>
                  <a:schemeClr val="accent2"/>
                </a:solidFill>
                <a:round/>
                <a:headEnd/>
                <a:tailEnd/>
              </a:ln>
            </p:spPr>
            <p:txBody>
              <a:bodyPr/>
              <a:lstStyle/>
              <a:p>
                <a:endParaRPr lang="en-US"/>
              </a:p>
            </p:txBody>
          </p:sp>
          <p:sp>
            <p:nvSpPr>
              <p:cNvPr id="96" name="Freeform 66">
                <a:extLst>
                  <a:ext uri="{FF2B5EF4-FFF2-40B4-BE49-F238E27FC236}">
                    <a16:creationId xmlns:a16="http://schemas.microsoft.com/office/drawing/2014/main" id="{2C0F90C2-C5FC-4239-B447-3F6836AA232E}"/>
                  </a:ext>
                </a:extLst>
              </p:cNvPr>
              <p:cNvSpPr>
                <a:spLocks noChangeAspect="1"/>
              </p:cNvSpPr>
              <p:nvPr/>
            </p:nvSpPr>
            <p:spPr bwMode="auto">
              <a:xfrm>
                <a:off x="5334" y="2854"/>
                <a:ext cx="93" cy="106"/>
              </a:xfrm>
              <a:custGeom>
                <a:avLst/>
                <a:gdLst/>
                <a:ahLst/>
                <a:cxnLst>
                  <a:cxn ang="0">
                    <a:pos x="0" y="360"/>
                  </a:cxn>
                  <a:cxn ang="0">
                    <a:pos x="313" y="0"/>
                  </a:cxn>
                  <a:cxn ang="0">
                    <a:pos x="316" y="1"/>
                  </a:cxn>
                  <a:cxn ang="0">
                    <a:pos x="3" y="361"/>
                  </a:cxn>
                  <a:cxn ang="0">
                    <a:pos x="0" y="360"/>
                  </a:cxn>
                </a:cxnLst>
                <a:rect l="0" t="0" r="r" b="b"/>
                <a:pathLst>
                  <a:path w="316" h="361">
                    <a:moveTo>
                      <a:pt x="0" y="360"/>
                    </a:moveTo>
                    <a:lnTo>
                      <a:pt x="313" y="0"/>
                    </a:lnTo>
                    <a:lnTo>
                      <a:pt x="316" y="1"/>
                    </a:lnTo>
                    <a:lnTo>
                      <a:pt x="3" y="361"/>
                    </a:lnTo>
                    <a:lnTo>
                      <a:pt x="0" y="360"/>
                    </a:lnTo>
                    <a:close/>
                  </a:path>
                </a:pathLst>
              </a:custGeom>
              <a:solidFill>
                <a:srgbClr val="000000"/>
              </a:solidFill>
              <a:ln w="9525">
                <a:solidFill>
                  <a:schemeClr val="accent2"/>
                </a:solidFill>
                <a:round/>
                <a:headEnd/>
                <a:tailEnd/>
              </a:ln>
            </p:spPr>
            <p:txBody>
              <a:bodyPr/>
              <a:lstStyle/>
              <a:p>
                <a:endParaRPr lang="en-US"/>
              </a:p>
            </p:txBody>
          </p:sp>
          <p:sp>
            <p:nvSpPr>
              <p:cNvPr id="97" name="Freeform 67">
                <a:extLst>
                  <a:ext uri="{FF2B5EF4-FFF2-40B4-BE49-F238E27FC236}">
                    <a16:creationId xmlns:a16="http://schemas.microsoft.com/office/drawing/2014/main" id="{0C191926-A4E5-4600-9A6D-A3934A8E8912}"/>
                  </a:ext>
                </a:extLst>
              </p:cNvPr>
              <p:cNvSpPr>
                <a:spLocks noChangeAspect="1"/>
              </p:cNvSpPr>
              <p:nvPr/>
            </p:nvSpPr>
            <p:spPr bwMode="auto">
              <a:xfrm>
                <a:off x="5361" y="2887"/>
                <a:ext cx="64" cy="73"/>
              </a:xfrm>
              <a:custGeom>
                <a:avLst/>
                <a:gdLst/>
                <a:ahLst/>
                <a:cxnLst>
                  <a:cxn ang="0">
                    <a:pos x="0" y="247"/>
                  </a:cxn>
                  <a:cxn ang="0">
                    <a:pos x="216" y="0"/>
                  </a:cxn>
                  <a:cxn ang="0">
                    <a:pos x="219" y="2"/>
                  </a:cxn>
                  <a:cxn ang="0">
                    <a:pos x="3" y="248"/>
                  </a:cxn>
                  <a:cxn ang="0">
                    <a:pos x="0" y="247"/>
                  </a:cxn>
                </a:cxnLst>
                <a:rect l="0" t="0" r="r" b="b"/>
                <a:pathLst>
                  <a:path w="219" h="248">
                    <a:moveTo>
                      <a:pt x="0" y="247"/>
                    </a:moveTo>
                    <a:lnTo>
                      <a:pt x="216" y="0"/>
                    </a:lnTo>
                    <a:lnTo>
                      <a:pt x="219" y="2"/>
                    </a:lnTo>
                    <a:lnTo>
                      <a:pt x="3" y="248"/>
                    </a:lnTo>
                    <a:lnTo>
                      <a:pt x="0" y="247"/>
                    </a:lnTo>
                    <a:close/>
                  </a:path>
                </a:pathLst>
              </a:custGeom>
              <a:solidFill>
                <a:srgbClr val="000000"/>
              </a:solidFill>
              <a:ln w="9525">
                <a:solidFill>
                  <a:schemeClr val="accent2"/>
                </a:solidFill>
                <a:round/>
                <a:headEnd/>
                <a:tailEnd/>
              </a:ln>
            </p:spPr>
            <p:txBody>
              <a:bodyPr/>
              <a:lstStyle/>
              <a:p>
                <a:endParaRPr lang="en-US"/>
              </a:p>
            </p:txBody>
          </p:sp>
          <p:sp>
            <p:nvSpPr>
              <p:cNvPr id="98" name="Freeform 68">
                <a:extLst>
                  <a:ext uri="{FF2B5EF4-FFF2-40B4-BE49-F238E27FC236}">
                    <a16:creationId xmlns:a16="http://schemas.microsoft.com/office/drawing/2014/main" id="{847075EB-C645-4C52-AAC9-91900A262687}"/>
                  </a:ext>
                </a:extLst>
              </p:cNvPr>
              <p:cNvSpPr>
                <a:spLocks noChangeAspect="1"/>
              </p:cNvSpPr>
              <p:nvPr/>
            </p:nvSpPr>
            <p:spPr bwMode="auto">
              <a:xfrm>
                <a:off x="5389" y="2916"/>
                <a:ext cx="36" cy="44"/>
              </a:xfrm>
              <a:custGeom>
                <a:avLst/>
                <a:gdLst/>
                <a:ahLst/>
                <a:cxnLst>
                  <a:cxn ang="0">
                    <a:pos x="0" y="150"/>
                  </a:cxn>
                  <a:cxn ang="0">
                    <a:pos x="122" y="0"/>
                  </a:cxn>
                  <a:cxn ang="0">
                    <a:pos x="125" y="2"/>
                  </a:cxn>
                  <a:cxn ang="0">
                    <a:pos x="3" y="151"/>
                  </a:cxn>
                  <a:cxn ang="0">
                    <a:pos x="0" y="150"/>
                  </a:cxn>
                </a:cxnLst>
                <a:rect l="0" t="0" r="r" b="b"/>
                <a:pathLst>
                  <a:path w="125" h="151">
                    <a:moveTo>
                      <a:pt x="0" y="150"/>
                    </a:moveTo>
                    <a:lnTo>
                      <a:pt x="122" y="0"/>
                    </a:lnTo>
                    <a:lnTo>
                      <a:pt x="125" y="2"/>
                    </a:lnTo>
                    <a:lnTo>
                      <a:pt x="3" y="151"/>
                    </a:lnTo>
                    <a:lnTo>
                      <a:pt x="0" y="150"/>
                    </a:lnTo>
                    <a:close/>
                  </a:path>
                </a:pathLst>
              </a:custGeom>
              <a:solidFill>
                <a:srgbClr val="000000"/>
              </a:solidFill>
              <a:ln w="9525">
                <a:solidFill>
                  <a:schemeClr val="accent2"/>
                </a:solidFill>
                <a:round/>
                <a:headEnd/>
                <a:tailEnd/>
              </a:ln>
            </p:spPr>
            <p:txBody>
              <a:bodyPr/>
              <a:lstStyle/>
              <a:p>
                <a:endParaRPr lang="en-US"/>
              </a:p>
            </p:txBody>
          </p:sp>
          <p:sp>
            <p:nvSpPr>
              <p:cNvPr id="99" name="Freeform 69">
                <a:extLst>
                  <a:ext uri="{FF2B5EF4-FFF2-40B4-BE49-F238E27FC236}">
                    <a16:creationId xmlns:a16="http://schemas.microsoft.com/office/drawing/2014/main" id="{204ABEA2-8863-4ACA-961F-12A59F92D4EF}"/>
                  </a:ext>
                </a:extLst>
              </p:cNvPr>
              <p:cNvSpPr>
                <a:spLocks noChangeAspect="1"/>
              </p:cNvSpPr>
              <p:nvPr/>
            </p:nvSpPr>
            <p:spPr bwMode="auto">
              <a:xfrm>
                <a:off x="4837" y="2674"/>
                <a:ext cx="215" cy="252"/>
              </a:xfrm>
              <a:custGeom>
                <a:avLst/>
                <a:gdLst/>
                <a:ahLst/>
                <a:cxnLst>
                  <a:cxn ang="0">
                    <a:pos x="0" y="860"/>
                  </a:cxn>
                  <a:cxn ang="0">
                    <a:pos x="732" y="0"/>
                  </a:cxn>
                  <a:cxn ang="0">
                    <a:pos x="735" y="2"/>
                  </a:cxn>
                  <a:cxn ang="0">
                    <a:pos x="3" y="861"/>
                  </a:cxn>
                  <a:cxn ang="0">
                    <a:pos x="0" y="860"/>
                  </a:cxn>
                </a:cxnLst>
                <a:rect l="0" t="0" r="r" b="b"/>
                <a:pathLst>
                  <a:path w="735" h="861">
                    <a:moveTo>
                      <a:pt x="0" y="860"/>
                    </a:moveTo>
                    <a:lnTo>
                      <a:pt x="732" y="0"/>
                    </a:lnTo>
                    <a:lnTo>
                      <a:pt x="735" y="2"/>
                    </a:lnTo>
                    <a:lnTo>
                      <a:pt x="3" y="861"/>
                    </a:lnTo>
                    <a:lnTo>
                      <a:pt x="0" y="860"/>
                    </a:lnTo>
                    <a:close/>
                  </a:path>
                </a:pathLst>
              </a:custGeom>
              <a:solidFill>
                <a:srgbClr val="000000"/>
              </a:solidFill>
              <a:ln w="9525">
                <a:solidFill>
                  <a:schemeClr val="accent2"/>
                </a:solidFill>
                <a:round/>
                <a:headEnd/>
                <a:tailEnd/>
              </a:ln>
            </p:spPr>
            <p:txBody>
              <a:bodyPr/>
              <a:lstStyle/>
              <a:p>
                <a:endParaRPr lang="en-US"/>
              </a:p>
            </p:txBody>
          </p:sp>
          <p:sp>
            <p:nvSpPr>
              <p:cNvPr id="100" name="Freeform 70">
                <a:extLst>
                  <a:ext uri="{FF2B5EF4-FFF2-40B4-BE49-F238E27FC236}">
                    <a16:creationId xmlns:a16="http://schemas.microsoft.com/office/drawing/2014/main" id="{8AE13D84-745E-4564-809F-CFB7F9E0644F}"/>
                  </a:ext>
                </a:extLst>
              </p:cNvPr>
              <p:cNvSpPr>
                <a:spLocks noChangeAspect="1"/>
              </p:cNvSpPr>
              <p:nvPr/>
            </p:nvSpPr>
            <p:spPr bwMode="auto">
              <a:xfrm>
                <a:off x="4835" y="2674"/>
                <a:ext cx="189" cy="221"/>
              </a:xfrm>
              <a:custGeom>
                <a:avLst/>
                <a:gdLst/>
                <a:ahLst/>
                <a:cxnLst>
                  <a:cxn ang="0">
                    <a:pos x="0" y="755"/>
                  </a:cxn>
                  <a:cxn ang="0">
                    <a:pos x="643" y="0"/>
                  </a:cxn>
                  <a:cxn ang="0">
                    <a:pos x="646" y="2"/>
                  </a:cxn>
                  <a:cxn ang="0">
                    <a:pos x="3" y="757"/>
                  </a:cxn>
                  <a:cxn ang="0">
                    <a:pos x="0" y="755"/>
                  </a:cxn>
                </a:cxnLst>
                <a:rect l="0" t="0" r="r" b="b"/>
                <a:pathLst>
                  <a:path w="646" h="757">
                    <a:moveTo>
                      <a:pt x="0" y="755"/>
                    </a:moveTo>
                    <a:lnTo>
                      <a:pt x="643" y="0"/>
                    </a:lnTo>
                    <a:lnTo>
                      <a:pt x="646" y="2"/>
                    </a:lnTo>
                    <a:lnTo>
                      <a:pt x="3" y="757"/>
                    </a:lnTo>
                    <a:lnTo>
                      <a:pt x="0" y="755"/>
                    </a:lnTo>
                    <a:close/>
                  </a:path>
                </a:pathLst>
              </a:custGeom>
              <a:solidFill>
                <a:srgbClr val="000000"/>
              </a:solidFill>
              <a:ln w="9525">
                <a:solidFill>
                  <a:schemeClr val="accent2"/>
                </a:solidFill>
                <a:round/>
                <a:headEnd/>
                <a:tailEnd/>
              </a:ln>
            </p:spPr>
            <p:txBody>
              <a:bodyPr/>
              <a:lstStyle/>
              <a:p>
                <a:endParaRPr lang="en-US"/>
              </a:p>
            </p:txBody>
          </p:sp>
          <p:sp>
            <p:nvSpPr>
              <p:cNvPr id="101" name="Freeform 71">
                <a:extLst>
                  <a:ext uri="{FF2B5EF4-FFF2-40B4-BE49-F238E27FC236}">
                    <a16:creationId xmlns:a16="http://schemas.microsoft.com/office/drawing/2014/main" id="{1FC329AD-95AE-4A04-A0A2-755475176F41}"/>
                  </a:ext>
                </a:extLst>
              </p:cNvPr>
              <p:cNvSpPr>
                <a:spLocks noChangeAspect="1"/>
              </p:cNvSpPr>
              <p:nvPr/>
            </p:nvSpPr>
            <p:spPr bwMode="auto">
              <a:xfrm>
                <a:off x="4838" y="2674"/>
                <a:ext cx="158" cy="186"/>
              </a:xfrm>
              <a:custGeom>
                <a:avLst/>
                <a:gdLst/>
                <a:ahLst/>
                <a:cxnLst>
                  <a:cxn ang="0">
                    <a:pos x="0" y="636"/>
                  </a:cxn>
                  <a:cxn ang="0">
                    <a:pos x="536" y="0"/>
                  </a:cxn>
                  <a:cxn ang="0">
                    <a:pos x="539" y="2"/>
                  </a:cxn>
                  <a:cxn ang="0">
                    <a:pos x="3" y="637"/>
                  </a:cxn>
                  <a:cxn ang="0">
                    <a:pos x="0" y="636"/>
                  </a:cxn>
                </a:cxnLst>
                <a:rect l="0" t="0" r="r" b="b"/>
                <a:pathLst>
                  <a:path w="539" h="637">
                    <a:moveTo>
                      <a:pt x="0" y="636"/>
                    </a:moveTo>
                    <a:lnTo>
                      <a:pt x="536" y="0"/>
                    </a:lnTo>
                    <a:lnTo>
                      <a:pt x="539" y="2"/>
                    </a:lnTo>
                    <a:lnTo>
                      <a:pt x="3" y="637"/>
                    </a:lnTo>
                    <a:lnTo>
                      <a:pt x="0" y="636"/>
                    </a:lnTo>
                    <a:close/>
                  </a:path>
                </a:pathLst>
              </a:custGeom>
              <a:solidFill>
                <a:srgbClr val="000000"/>
              </a:solidFill>
              <a:ln w="9525">
                <a:solidFill>
                  <a:schemeClr val="accent2"/>
                </a:solidFill>
                <a:round/>
                <a:headEnd/>
                <a:tailEnd/>
              </a:ln>
            </p:spPr>
            <p:txBody>
              <a:bodyPr/>
              <a:lstStyle/>
              <a:p>
                <a:endParaRPr lang="en-US"/>
              </a:p>
            </p:txBody>
          </p:sp>
          <p:sp>
            <p:nvSpPr>
              <p:cNvPr id="102" name="Freeform 72">
                <a:extLst>
                  <a:ext uri="{FF2B5EF4-FFF2-40B4-BE49-F238E27FC236}">
                    <a16:creationId xmlns:a16="http://schemas.microsoft.com/office/drawing/2014/main" id="{DEA32CFE-E524-4060-837E-3E14692AC09B}"/>
                  </a:ext>
                </a:extLst>
              </p:cNvPr>
              <p:cNvSpPr>
                <a:spLocks noChangeAspect="1"/>
              </p:cNvSpPr>
              <p:nvPr/>
            </p:nvSpPr>
            <p:spPr bwMode="auto">
              <a:xfrm>
                <a:off x="4838" y="2674"/>
                <a:ext cx="129" cy="153"/>
              </a:xfrm>
              <a:custGeom>
                <a:avLst/>
                <a:gdLst/>
                <a:ahLst/>
                <a:cxnLst>
                  <a:cxn ang="0">
                    <a:pos x="0" y="522"/>
                  </a:cxn>
                  <a:cxn ang="0">
                    <a:pos x="439" y="0"/>
                  </a:cxn>
                  <a:cxn ang="0">
                    <a:pos x="442" y="2"/>
                  </a:cxn>
                  <a:cxn ang="0">
                    <a:pos x="3" y="523"/>
                  </a:cxn>
                  <a:cxn ang="0">
                    <a:pos x="0" y="522"/>
                  </a:cxn>
                </a:cxnLst>
                <a:rect l="0" t="0" r="r" b="b"/>
                <a:pathLst>
                  <a:path w="442" h="523">
                    <a:moveTo>
                      <a:pt x="0" y="522"/>
                    </a:moveTo>
                    <a:lnTo>
                      <a:pt x="439" y="0"/>
                    </a:lnTo>
                    <a:lnTo>
                      <a:pt x="442" y="2"/>
                    </a:lnTo>
                    <a:lnTo>
                      <a:pt x="3" y="523"/>
                    </a:lnTo>
                    <a:lnTo>
                      <a:pt x="0" y="522"/>
                    </a:lnTo>
                    <a:close/>
                  </a:path>
                </a:pathLst>
              </a:custGeom>
              <a:solidFill>
                <a:srgbClr val="000000"/>
              </a:solidFill>
              <a:ln w="9525">
                <a:solidFill>
                  <a:schemeClr val="accent2"/>
                </a:solidFill>
                <a:round/>
                <a:headEnd/>
                <a:tailEnd/>
              </a:ln>
            </p:spPr>
            <p:txBody>
              <a:bodyPr/>
              <a:lstStyle/>
              <a:p>
                <a:endParaRPr lang="en-US"/>
              </a:p>
            </p:txBody>
          </p:sp>
          <p:sp>
            <p:nvSpPr>
              <p:cNvPr id="103" name="Freeform 73">
                <a:extLst>
                  <a:ext uri="{FF2B5EF4-FFF2-40B4-BE49-F238E27FC236}">
                    <a16:creationId xmlns:a16="http://schemas.microsoft.com/office/drawing/2014/main" id="{D6ABF8FA-D901-494E-981B-FF4D286DAE29}"/>
                  </a:ext>
                </a:extLst>
              </p:cNvPr>
              <p:cNvSpPr>
                <a:spLocks noChangeAspect="1"/>
              </p:cNvSpPr>
              <p:nvPr/>
            </p:nvSpPr>
            <p:spPr bwMode="auto">
              <a:xfrm>
                <a:off x="4837" y="2674"/>
                <a:ext cx="102" cy="120"/>
              </a:xfrm>
              <a:custGeom>
                <a:avLst/>
                <a:gdLst/>
                <a:ahLst/>
                <a:cxnLst>
                  <a:cxn ang="0">
                    <a:pos x="0" y="410"/>
                  </a:cxn>
                  <a:cxn ang="0">
                    <a:pos x="346" y="0"/>
                  </a:cxn>
                  <a:cxn ang="0">
                    <a:pos x="349" y="2"/>
                  </a:cxn>
                  <a:cxn ang="0">
                    <a:pos x="3" y="411"/>
                  </a:cxn>
                  <a:cxn ang="0">
                    <a:pos x="0" y="410"/>
                  </a:cxn>
                </a:cxnLst>
                <a:rect l="0" t="0" r="r" b="b"/>
                <a:pathLst>
                  <a:path w="349" h="411">
                    <a:moveTo>
                      <a:pt x="0" y="410"/>
                    </a:moveTo>
                    <a:lnTo>
                      <a:pt x="346" y="0"/>
                    </a:lnTo>
                    <a:lnTo>
                      <a:pt x="349" y="2"/>
                    </a:lnTo>
                    <a:lnTo>
                      <a:pt x="3" y="411"/>
                    </a:lnTo>
                    <a:lnTo>
                      <a:pt x="0" y="410"/>
                    </a:lnTo>
                    <a:close/>
                  </a:path>
                </a:pathLst>
              </a:custGeom>
              <a:solidFill>
                <a:srgbClr val="000000"/>
              </a:solidFill>
              <a:ln w="9525">
                <a:solidFill>
                  <a:schemeClr val="accent2"/>
                </a:solidFill>
                <a:round/>
                <a:headEnd/>
                <a:tailEnd/>
              </a:ln>
            </p:spPr>
            <p:txBody>
              <a:bodyPr/>
              <a:lstStyle/>
              <a:p>
                <a:endParaRPr lang="en-US"/>
              </a:p>
            </p:txBody>
          </p:sp>
          <p:sp>
            <p:nvSpPr>
              <p:cNvPr id="104" name="Freeform 74">
                <a:extLst>
                  <a:ext uri="{FF2B5EF4-FFF2-40B4-BE49-F238E27FC236}">
                    <a16:creationId xmlns:a16="http://schemas.microsoft.com/office/drawing/2014/main" id="{06F2718B-2B3F-4D2C-B217-076396AE9996}"/>
                  </a:ext>
                </a:extLst>
              </p:cNvPr>
              <p:cNvSpPr>
                <a:spLocks noChangeAspect="1"/>
              </p:cNvSpPr>
              <p:nvPr/>
            </p:nvSpPr>
            <p:spPr bwMode="auto">
              <a:xfrm>
                <a:off x="4837" y="2674"/>
                <a:ext cx="74" cy="90"/>
              </a:xfrm>
              <a:custGeom>
                <a:avLst/>
                <a:gdLst/>
                <a:ahLst/>
                <a:cxnLst>
                  <a:cxn ang="0">
                    <a:pos x="0" y="307"/>
                  </a:cxn>
                  <a:cxn ang="0">
                    <a:pos x="250" y="0"/>
                  </a:cxn>
                  <a:cxn ang="0">
                    <a:pos x="253" y="2"/>
                  </a:cxn>
                  <a:cxn ang="0">
                    <a:pos x="3" y="308"/>
                  </a:cxn>
                  <a:cxn ang="0">
                    <a:pos x="0" y="307"/>
                  </a:cxn>
                </a:cxnLst>
                <a:rect l="0" t="0" r="r" b="b"/>
                <a:pathLst>
                  <a:path w="253" h="308">
                    <a:moveTo>
                      <a:pt x="0" y="307"/>
                    </a:moveTo>
                    <a:lnTo>
                      <a:pt x="250" y="0"/>
                    </a:lnTo>
                    <a:lnTo>
                      <a:pt x="253" y="2"/>
                    </a:lnTo>
                    <a:lnTo>
                      <a:pt x="3" y="308"/>
                    </a:lnTo>
                    <a:lnTo>
                      <a:pt x="0" y="307"/>
                    </a:lnTo>
                    <a:close/>
                  </a:path>
                </a:pathLst>
              </a:custGeom>
              <a:solidFill>
                <a:srgbClr val="000000"/>
              </a:solidFill>
              <a:ln w="9525">
                <a:solidFill>
                  <a:schemeClr val="accent2"/>
                </a:solidFill>
                <a:round/>
                <a:headEnd/>
                <a:tailEnd/>
              </a:ln>
            </p:spPr>
            <p:txBody>
              <a:bodyPr/>
              <a:lstStyle/>
              <a:p>
                <a:endParaRPr lang="en-US"/>
              </a:p>
            </p:txBody>
          </p:sp>
          <p:sp>
            <p:nvSpPr>
              <p:cNvPr id="105" name="Freeform 75">
                <a:extLst>
                  <a:ext uri="{FF2B5EF4-FFF2-40B4-BE49-F238E27FC236}">
                    <a16:creationId xmlns:a16="http://schemas.microsoft.com/office/drawing/2014/main" id="{5B029CD0-B43D-4DED-8C4E-E04DA951B76A}"/>
                  </a:ext>
                </a:extLst>
              </p:cNvPr>
              <p:cNvSpPr>
                <a:spLocks noChangeAspect="1"/>
              </p:cNvSpPr>
              <p:nvPr/>
            </p:nvSpPr>
            <p:spPr bwMode="auto">
              <a:xfrm>
                <a:off x="4837" y="2674"/>
                <a:ext cx="45" cy="52"/>
              </a:xfrm>
              <a:custGeom>
                <a:avLst/>
                <a:gdLst/>
                <a:ahLst/>
                <a:cxnLst>
                  <a:cxn ang="0">
                    <a:pos x="0" y="177"/>
                  </a:cxn>
                  <a:cxn ang="0">
                    <a:pos x="152" y="0"/>
                  </a:cxn>
                  <a:cxn ang="0">
                    <a:pos x="155" y="2"/>
                  </a:cxn>
                  <a:cxn ang="0">
                    <a:pos x="3" y="178"/>
                  </a:cxn>
                  <a:cxn ang="0">
                    <a:pos x="0" y="177"/>
                  </a:cxn>
                </a:cxnLst>
                <a:rect l="0" t="0" r="r" b="b"/>
                <a:pathLst>
                  <a:path w="155" h="178">
                    <a:moveTo>
                      <a:pt x="0" y="177"/>
                    </a:moveTo>
                    <a:lnTo>
                      <a:pt x="152" y="0"/>
                    </a:lnTo>
                    <a:lnTo>
                      <a:pt x="155" y="2"/>
                    </a:lnTo>
                    <a:lnTo>
                      <a:pt x="3" y="178"/>
                    </a:lnTo>
                    <a:lnTo>
                      <a:pt x="0" y="177"/>
                    </a:lnTo>
                    <a:close/>
                  </a:path>
                </a:pathLst>
              </a:custGeom>
              <a:solidFill>
                <a:srgbClr val="000000"/>
              </a:solidFill>
              <a:ln w="9525">
                <a:solidFill>
                  <a:schemeClr val="accent2"/>
                </a:solidFill>
                <a:round/>
                <a:headEnd/>
                <a:tailEnd/>
              </a:ln>
            </p:spPr>
            <p:txBody>
              <a:bodyPr/>
              <a:lstStyle/>
              <a:p>
                <a:endParaRPr lang="en-US"/>
              </a:p>
            </p:txBody>
          </p:sp>
          <p:sp>
            <p:nvSpPr>
              <p:cNvPr id="106" name="Freeform 76">
                <a:extLst>
                  <a:ext uri="{FF2B5EF4-FFF2-40B4-BE49-F238E27FC236}">
                    <a16:creationId xmlns:a16="http://schemas.microsoft.com/office/drawing/2014/main" id="{35D8E247-964E-482F-B0FF-08FDBF0929F0}"/>
                  </a:ext>
                </a:extLst>
              </p:cNvPr>
              <p:cNvSpPr>
                <a:spLocks noChangeAspect="1"/>
              </p:cNvSpPr>
              <p:nvPr/>
            </p:nvSpPr>
            <p:spPr bwMode="auto">
              <a:xfrm>
                <a:off x="4836" y="2676"/>
                <a:ext cx="17" cy="19"/>
              </a:xfrm>
              <a:custGeom>
                <a:avLst/>
                <a:gdLst/>
                <a:ahLst/>
                <a:cxnLst>
                  <a:cxn ang="0">
                    <a:pos x="0" y="64"/>
                  </a:cxn>
                  <a:cxn ang="0">
                    <a:pos x="55" y="0"/>
                  </a:cxn>
                  <a:cxn ang="0">
                    <a:pos x="58" y="1"/>
                  </a:cxn>
                  <a:cxn ang="0">
                    <a:pos x="3" y="66"/>
                  </a:cxn>
                  <a:cxn ang="0">
                    <a:pos x="0" y="64"/>
                  </a:cxn>
                </a:cxnLst>
                <a:rect l="0" t="0" r="r" b="b"/>
                <a:pathLst>
                  <a:path w="58" h="66">
                    <a:moveTo>
                      <a:pt x="0" y="64"/>
                    </a:moveTo>
                    <a:lnTo>
                      <a:pt x="55" y="0"/>
                    </a:lnTo>
                    <a:lnTo>
                      <a:pt x="58" y="1"/>
                    </a:lnTo>
                    <a:lnTo>
                      <a:pt x="3" y="66"/>
                    </a:lnTo>
                    <a:lnTo>
                      <a:pt x="0" y="64"/>
                    </a:lnTo>
                    <a:close/>
                  </a:path>
                </a:pathLst>
              </a:custGeom>
              <a:solidFill>
                <a:srgbClr val="000000"/>
              </a:solidFill>
              <a:ln w="9525">
                <a:solidFill>
                  <a:schemeClr val="accent2"/>
                </a:solidFill>
                <a:round/>
                <a:headEnd/>
                <a:tailEnd/>
              </a:ln>
            </p:spPr>
            <p:txBody>
              <a:bodyPr/>
              <a:lstStyle/>
              <a:p>
                <a:endParaRPr lang="en-US"/>
              </a:p>
            </p:txBody>
          </p:sp>
          <p:sp>
            <p:nvSpPr>
              <p:cNvPr id="107" name="Rectangle 77">
                <a:extLst>
                  <a:ext uri="{FF2B5EF4-FFF2-40B4-BE49-F238E27FC236}">
                    <a16:creationId xmlns:a16="http://schemas.microsoft.com/office/drawing/2014/main" id="{16E97A7E-98E9-42CE-B3FF-4F729083CA32}"/>
                  </a:ext>
                </a:extLst>
              </p:cNvPr>
              <p:cNvSpPr>
                <a:spLocks noChangeAspect="1" noChangeArrowheads="1"/>
              </p:cNvSpPr>
              <p:nvPr/>
            </p:nvSpPr>
            <p:spPr bwMode="auto">
              <a:xfrm>
                <a:off x="5430" y="2654"/>
                <a:ext cx="606" cy="321"/>
              </a:xfrm>
              <a:prstGeom prst="rect">
                <a:avLst/>
              </a:prstGeom>
              <a:noFill/>
              <a:ln w="7938">
                <a:solidFill>
                  <a:schemeClr val="accent2"/>
                </a:solidFill>
                <a:miter lim="800000"/>
                <a:headEnd/>
                <a:tailEnd/>
              </a:ln>
            </p:spPr>
            <p:txBody>
              <a:bodyPr/>
              <a:lstStyle/>
              <a:p>
                <a:endParaRPr lang="en-US"/>
              </a:p>
            </p:txBody>
          </p:sp>
          <p:sp>
            <p:nvSpPr>
              <p:cNvPr id="108" name="Rectangle 78">
                <a:extLst>
                  <a:ext uri="{FF2B5EF4-FFF2-40B4-BE49-F238E27FC236}">
                    <a16:creationId xmlns:a16="http://schemas.microsoft.com/office/drawing/2014/main" id="{2644B3B0-0649-4F26-9B22-A20DABA53CA4}"/>
                  </a:ext>
                </a:extLst>
              </p:cNvPr>
              <p:cNvSpPr>
                <a:spLocks noChangeAspect="1" noChangeArrowheads="1"/>
              </p:cNvSpPr>
              <p:nvPr/>
            </p:nvSpPr>
            <p:spPr bwMode="auto">
              <a:xfrm>
                <a:off x="5440" y="2670"/>
                <a:ext cx="591" cy="290"/>
              </a:xfrm>
              <a:prstGeom prst="rect">
                <a:avLst/>
              </a:prstGeom>
              <a:solidFill>
                <a:srgbClr val="AAAAAA"/>
              </a:solidFill>
              <a:ln w="4763">
                <a:solidFill>
                  <a:schemeClr val="accent2"/>
                </a:solidFill>
                <a:miter lim="800000"/>
                <a:headEnd/>
                <a:tailEnd/>
              </a:ln>
            </p:spPr>
            <p:txBody>
              <a:bodyPr/>
              <a:lstStyle/>
              <a:p>
                <a:endParaRPr lang="en-US"/>
              </a:p>
            </p:txBody>
          </p:sp>
          <p:sp>
            <p:nvSpPr>
              <p:cNvPr id="109" name="Freeform 79">
                <a:extLst>
                  <a:ext uri="{FF2B5EF4-FFF2-40B4-BE49-F238E27FC236}">
                    <a16:creationId xmlns:a16="http://schemas.microsoft.com/office/drawing/2014/main" id="{5CC0DFD8-1C00-4443-A23E-53A9CD75E6A4}"/>
                  </a:ext>
                </a:extLst>
              </p:cNvPr>
              <p:cNvSpPr>
                <a:spLocks noChangeAspect="1"/>
              </p:cNvSpPr>
              <p:nvPr/>
            </p:nvSpPr>
            <p:spPr bwMode="auto">
              <a:xfrm>
                <a:off x="5788" y="2674"/>
                <a:ext cx="243" cy="286"/>
              </a:xfrm>
              <a:custGeom>
                <a:avLst/>
                <a:gdLst/>
                <a:ahLst/>
                <a:cxnLst>
                  <a:cxn ang="0">
                    <a:pos x="828" y="973"/>
                  </a:cxn>
                  <a:cxn ang="0">
                    <a:pos x="3" y="0"/>
                  </a:cxn>
                  <a:cxn ang="0">
                    <a:pos x="0" y="2"/>
                  </a:cxn>
                  <a:cxn ang="0">
                    <a:pos x="825" y="975"/>
                  </a:cxn>
                  <a:cxn ang="0">
                    <a:pos x="828" y="973"/>
                  </a:cxn>
                </a:cxnLst>
                <a:rect l="0" t="0" r="r" b="b"/>
                <a:pathLst>
                  <a:path w="828" h="975">
                    <a:moveTo>
                      <a:pt x="828" y="973"/>
                    </a:moveTo>
                    <a:lnTo>
                      <a:pt x="3" y="0"/>
                    </a:lnTo>
                    <a:lnTo>
                      <a:pt x="0" y="2"/>
                    </a:lnTo>
                    <a:lnTo>
                      <a:pt x="825" y="975"/>
                    </a:lnTo>
                    <a:lnTo>
                      <a:pt x="828" y="973"/>
                    </a:lnTo>
                    <a:close/>
                  </a:path>
                </a:pathLst>
              </a:custGeom>
              <a:solidFill>
                <a:srgbClr val="000000"/>
              </a:solidFill>
              <a:ln w="9525">
                <a:solidFill>
                  <a:schemeClr val="accent2"/>
                </a:solidFill>
                <a:round/>
                <a:headEnd/>
                <a:tailEnd/>
              </a:ln>
            </p:spPr>
            <p:txBody>
              <a:bodyPr/>
              <a:lstStyle/>
              <a:p>
                <a:endParaRPr lang="en-US"/>
              </a:p>
            </p:txBody>
          </p:sp>
          <p:sp>
            <p:nvSpPr>
              <p:cNvPr id="110" name="Freeform 80">
                <a:extLst>
                  <a:ext uri="{FF2B5EF4-FFF2-40B4-BE49-F238E27FC236}">
                    <a16:creationId xmlns:a16="http://schemas.microsoft.com/office/drawing/2014/main" id="{7EFD834C-0FC6-4FB5-B51B-056571C5608F}"/>
                  </a:ext>
                </a:extLst>
              </p:cNvPr>
              <p:cNvSpPr>
                <a:spLocks noChangeAspect="1"/>
              </p:cNvSpPr>
              <p:nvPr/>
            </p:nvSpPr>
            <p:spPr bwMode="auto">
              <a:xfrm>
                <a:off x="5761" y="2674"/>
                <a:ext cx="244" cy="286"/>
              </a:xfrm>
              <a:custGeom>
                <a:avLst/>
                <a:gdLst/>
                <a:ahLst/>
                <a:cxnLst>
                  <a:cxn ang="0">
                    <a:pos x="831" y="973"/>
                  </a:cxn>
                  <a:cxn ang="0">
                    <a:pos x="3" y="0"/>
                  </a:cxn>
                  <a:cxn ang="0">
                    <a:pos x="0" y="2"/>
                  </a:cxn>
                  <a:cxn ang="0">
                    <a:pos x="828" y="975"/>
                  </a:cxn>
                  <a:cxn ang="0">
                    <a:pos x="831" y="973"/>
                  </a:cxn>
                </a:cxnLst>
                <a:rect l="0" t="0" r="r" b="b"/>
                <a:pathLst>
                  <a:path w="831" h="975">
                    <a:moveTo>
                      <a:pt x="831" y="973"/>
                    </a:moveTo>
                    <a:lnTo>
                      <a:pt x="3" y="0"/>
                    </a:lnTo>
                    <a:lnTo>
                      <a:pt x="0" y="2"/>
                    </a:lnTo>
                    <a:lnTo>
                      <a:pt x="828" y="975"/>
                    </a:lnTo>
                    <a:lnTo>
                      <a:pt x="831" y="973"/>
                    </a:lnTo>
                    <a:close/>
                  </a:path>
                </a:pathLst>
              </a:custGeom>
              <a:solidFill>
                <a:srgbClr val="000000"/>
              </a:solidFill>
              <a:ln w="9525">
                <a:solidFill>
                  <a:schemeClr val="accent2"/>
                </a:solidFill>
                <a:round/>
                <a:headEnd/>
                <a:tailEnd/>
              </a:ln>
            </p:spPr>
            <p:txBody>
              <a:bodyPr/>
              <a:lstStyle/>
              <a:p>
                <a:endParaRPr lang="en-US"/>
              </a:p>
            </p:txBody>
          </p:sp>
          <p:sp>
            <p:nvSpPr>
              <p:cNvPr id="111" name="Freeform 81">
                <a:extLst>
                  <a:ext uri="{FF2B5EF4-FFF2-40B4-BE49-F238E27FC236}">
                    <a16:creationId xmlns:a16="http://schemas.microsoft.com/office/drawing/2014/main" id="{F7EC4740-C0F1-45E0-97B6-5E1B36B73628}"/>
                  </a:ext>
                </a:extLst>
              </p:cNvPr>
              <p:cNvSpPr>
                <a:spLocks noChangeAspect="1"/>
              </p:cNvSpPr>
              <p:nvPr/>
            </p:nvSpPr>
            <p:spPr bwMode="auto">
              <a:xfrm>
                <a:off x="5733" y="2674"/>
                <a:ext cx="244"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12" name="Freeform 82">
                <a:extLst>
                  <a:ext uri="{FF2B5EF4-FFF2-40B4-BE49-F238E27FC236}">
                    <a16:creationId xmlns:a16="http://schemas.microsoft.com/office/drawing/2014/main" id="{804734BC-EA60-4C82-88ED-7CA480BFDB48}"/>
                  </a:ext>
                </a:extLst>
              </p:cNvPr>
              <p:cNvSpPr>
                <a:spLocks noChangeAspect="1"/>
              </p:cNvSpPr>
              <p:nvPr/>
            </p:nvSpPr>
            <p:spPr bwMode="auto">
              <a:xfrm>
                <a:off x="5706" y="2674"/>
                <a:ext cx="243"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13" name="Freeform 83">
                <a:extLst>
                  <a:ext uri="{FF2B5EF4-FFF2-40B4-BE49-F238E27FC236}">
                    <a16:creationId xmlns:a16="http://schemas.microsoft.com/office/drawing/2014/main" id="{2C39C2A4-152E-4169-B045-C7AFCAC02E4E}"/>
                  </a:ext>
                </a:extLst>
              </p:cNvPr>
              <p:cNvSpPr>
                <a:spLocks noChangeAspect="1"/>
              </p:cNvSpPr>
              <p:nvPr/>
            </p:nvSpPr>
            <p:spPr bwMode="auto">
              <a:xfrm>
                <a:off x="5678" y="2674"/>
                <a:ext cx="243"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14" name="Freeform 84">
                <a:extLst>
                  <a:ext uri="{FF2B5EF4-FFF2-40B4-BE49-F238E27FC236}">
                    <a16:creationId xmlns:a16="http://schemas.microsoft.com/office/drawing/2014/main" id="{2884F953-854A-4474-8771-BC171E5AC803}"/>
                  </a:ext>
                </a:extLst>
              </p:cNvPr>
              <p:cNvSpPr>
                <a:spLocks noChangeAspect="1"/>
              </p:cNvSpPr>
              <p:nvPr/>
            </p:nvSpPr>
            <p:spPr bwMode="auto">
              <a:xfrm>
                <a:off x="5649" y="2674"/>
                <a:ext cx="245" cy="286"/>
              </a:xfrm>
              <a:custGeom>
                <a:avLst/>
                <a:gdLst/>
                <a:ahLst/>
                <a:cxnLst>
                  <a:cxn ang="0">
                    <a:pos x="832" y="973"/>
                  </a:cxn>
                  <a:cxn ang="0">
                    <a:pos x="3" y="0"/>
                  </a:cxn>
                  <a:cxn ang="0">
                    <a:pos x="0" y="2"/>
                  </a:cxn>
                  <a:cxn ang="0">
                    <a:pos x="829" y="975"/>
                  </a:cxn>
                  <a:cxn ang="0">
                    <a:pos x="832" y="973"/>
                  </a:cxn>
                </a:cxnLst>
                <a:rect l="0" t="0" r="r" b="b"/>
                <a:pathLst>
                  <a:path w="832" h="975">
                    <a:moveTo>
                      <a:pt x="832" y="973"/>
                    </a:moveTo>
                    <a:lnTo>
                      <a:pt x="3" y="0"/>
                    </a:lnTo>
                    <a:lnTo>
                      <a:pt x="0" y="2"/>
                    </a:lnTo>
                    <a:lnTo>
                      <a:pt x="829" y="975"/>
                    </a:lnTo>
                    <a:lnTo>
                      <a:pt x="832" y="973"/>
                    </a:lnTo>
                    <a:close/>
                  </a:path>
                </a:pathLst>
              </a:custGeom>
              <a:solidFill>
                <a:srgbClr val="000000"/>
              </a:solidFill>
              <a:ln w="9525">
                <a:solidFill>
                  <a:schemeClr val="accent2"/>
                </a:solidFill>
                <a:round/>
                <a:headEnd/>
                <a:tailEnd/>
              </a:ln>
            </p:spPr>
            <p:txBody>
              <a:bodyPr/>
              <a:lstStyle/>
              <a:p>
                <a:endParaRPr lang="en-US"/>
              </a:p>
            </p:txBody>
          </p:sp>
          <p:sp>
            <p:nvSpPr>
              <p:cNvPr id="115" name="Freeform 85">
                <a:extLst>
                  <a:ext uri="{FF2B5EF4-FFF2-40B4-BE49-F238E27FC236}">
                    <a16:creationId xmlns:a16="http://schemas.microsoft.com/office/drawing/2014/main" id="{6B334303-77D5-4445-846B-62E1E46C4571}"/>
                  </a:ext>
                </a:extLst>
              </p:cNvPr>
              <p:cNvSpPr>
                <a:spLocks noChangeAspect="1"/>
              </p:cNvSpPr>
              <p:nvPr/>
            </p:nvSpPr>
            <p:spPr bwMode="auto">
              <a:xfrm>
                <a:off x="5622" y="2674"/>
                <a:ext cx="244"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16" name="Freeform 86">
                <a:extLst>
                  <a:ext uri="{FF2B5EF4-FFF2-40B4-BE49-F238E27FC236}">
                    <a16:creationId xmlns:a16="http://schemas.microsoft.com/office/drawing/2014/main" id="{7E440350-1BDD-4783-B36B-CA8CA19AFE36}"/>
                  </a:ext>
                </a:extLst>
              </p:cNvPr>
              <p:cNvSpPr>
                <a:spLocks noChangeAspect="1"/>
              </p:cNvSpPr>
              <p:nvPr/>
            </p:nvSpPr>
            <p:spPr bwMode="auto">
              <a:xfrm>
                <a:off x="5595" y="2674"/>
                <a:ext cx="243"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17" name="Freeform 87">
                <a:extLst>
                  <a:ext uri="{FF2B5EF4-FFF2-40B4-BE49-F238E27FC236}">
                    <a16:creationId xmlns:a16="http://schemas.microsoft.com/office/drawing/2014/main" id="{1D62F32A-FB30-4B03-8EB4-A4421D151F24}"/>
                  </a:ext>
                </a:extLst>
              </p:cNvPr>
              <p:cNvSpPr>
                <a:spLocks noChangeAspect="1"/>
              </p:cNvSpPr>
              <p:nvPr/>
            </p:nvSpPr>
            <p:spPr bwMode="auto">
              <a:xfrm>
                <a:off x="5568" y="2674"/>
                <a:ext cx="243" cy="286"/>
              </a:xfrm>
              <a:custGeom>
                <a:avLst/>
                <a:gdLst/>
                <a:ahLst/>
                <a:cxnLst>
                  <a:cxn ang="0">
                    <a:pos x="831" y="973"/>
                  </a:cxn>
                  <a:cxn ang="0">
                    <a:pos x="3" y="0"/>
                  </a:cxn>
                  <a:cxn ang="0">
                    <a:pos x="0" y="2"/>
                  </a:cxn>
                  <a:cxn ang="0">
                    <a:pos x="828" y="975"/>
                  </a:cxn>
                  <a:cxn ang="0">
                    <a:pos x="831" y="973"/>
                  </a:cxn>
                </a:cxnLst>
                <a:rect l="0" t="0" r="r" b="b"/>
                <a:pathLst>
                  <a:path w="831" h="975">
                    <a:moveTo>
                      <a:pt x="831" y="973"/>
                    </a:moveTo>
                    <a:lnTo>
                      <a:pt x="3" y="0"/>
                    </a:lnTo>
                    <a:lnTo>
                      <a:pt x="0" y="2"/>
                    </a:lnTo>
                    <a:lnTo>
                      <a:pt x="828" y="975"/>
                    </a:lnTo>
                    <a:lnTo>
                      <a:pt x="831" y="973"/>
                    </a:lnTo>
                    <a:close/>
                  </a:path>
                </a:pathLst>
              </a:custGeom>
              <a:solidFill>
                <a:srgbClr val="000000"/>
              </a:solidFill>
              <a:ln w="9525">
                <a:solidFill>
                  <a:schemeClr val="accent2"/>
                </a:solidFill>
                <a:round/>
                <a:headEnd/>
                <a:tailEnd/>
              </a:ln>
            </p:spPr>
            <p:txBody>
              <a:bodyPr/>
              <a:lstStyle/>
              <a:p>
                <a:endParaRPr lang="en-US"/>
              </a:p>
            </p:txBody>
          </p:sp>
          <p:sp>
            <p:nvSpPr>
              <p:cNvPr id="118" name="Freeform 88">
                <a:extLst>
                  <a:ext uri="{FF2B5EF4-FFF2-40B4-BE49-F238E27FC236}">
                    <a16:creationId xmlns:a16="http://schemas.microsoft.com/office/drawing/2014/main" id="{9A3F5B0B-0919-4B46-88B6-EB8F478535F1}"/>
                  </a:ext>
                </a:extLst>
              </p:cNvPr>
              <p:cNvSpPr>
                <a:spLocks noChangeAspect="1"/>
              </p:cNvSpPr>
              <p:nvPr/>
            </p:nvSpPr>
            <p:spPr bwMode="auto">
              <a:xfrm>
                <a:off x="5540" y="2674"/>
                <a:ext cx="243" cy="286"/>
              </a:xfrm>
              <a:custGeom>
                <a:avLst/>
                <a:gdLst/>
                <a:ahLst/>
                <a:cxnLst>
                  <a:cxn ang="0">
                    <a:pos x="832" y="973"/>
                  </a:cxn>
                  <a:cxn ang="0">
                    <a:pos x="3" y="0"/>
                  </a:cxn>
                  <a:cxn ang="0">
                    <a:pos x="0" y="2"/>
                  </a:cxn>
                  <a:cxn ang="0">
                    <a:pos x="829" y="975"/>
                  </a:cxn>
                  <a:cxn ang="0">
                    <a:pos x="832" y="973"/>
                  </a:cxn>
                </a:cxnLst>
                <a:rect l="0" t="0" r="r" b="b"/>
                <a:pathLst>
                  <a:path w="832" h="975">
                    <a:moveTo>
                      <a:pt x="832" y="973"/>
                    </a:moveTo>
                    <a:lnTo>
                      <a:pt x="3" y="0"/>
                    </a:lnTo>
                    <a:lnTo>
                      <a:pt x="0" y="2"/>
                    </a:lnTo>
                    <a:lnTo>
                      <a:pt x="829" y="975"/>
                    </a:lnTo>
                    <a:lnTo>
                      <a:pt x="832" y="973"/>
                    </a:lnTo>
                    <a:close/>
                  </a:path>
                </a:pathLst>
              </a:custGeom>
              <a:solidFill>
                <a:srgbClr val="000000"/>
              </a:solidFill>
              <a:ln w="9525">
                <a:solidFill>
                  <a:schemeClr val="accent2"/>
                </a:solidFill>
                <a:round/>
                <a:headEnd/>
                <a:tailEnd/>
              </a:ln>
            </p:spPr>
            <p:txBody>
              <a:bodyPr/>
              <a:lstStyle/>
              <a:p>
                <a:endParaRPr lang="en-US"/>
              </a:p>
            </p:txBody>
          </p:sp>
          <p:sp>
            <p:nvSpPr>
              <p:cNvPr id="119" name="Freeform 89">
                <a:extLst>
                  <a:ext uri="{FF2B5EF4-FFF2-40B4-BE49-F238E27FC236}">
                    <a16:creationId xmlns:a16="http://schemas.microsoft.com/office/drawing/2014/main" id="{1521DC38-815C-4249-8D2E-E6FCB3BE05EE}"/>
                  </a:ext>
                </a:extLst>
              </p:cNvPr>
              <p:cNvSpPr>
                <a:spLocks noChangeAspect="1"/>
              </p:cNvSpPr>
              <p:nvPr/>
            </p:nvSpPr>
            <p:spPr bwMode="auto">
              <a:xfrm>
                <a:off x="5512" y="2674"/>
                <a:ext cx="243"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20" name="Freeform 90">
                <a:extLst>
                  <a:ext uri="{FF2B5EF4-FFF2-40B4-BE49-F238E27FC236}">
                    <a16:creationId xmlns:a16="http://schemas.microsoft.com/office/drawing/2014/main" id="{B904D0D0-FFDC-4FB9-BD7A-76E7F8498137}"/>
                  </a:ext>
                </a:extLst>
              </p:cNvPr>
              <p:cNvSpPr>
                <a:spLocks noChangeAspect="1"/>
              </p:cNvSpPr>
              <p:nvPr/>
            </p:nvSpPr>
            <p:spPr bwMode="auto">
              <a:xfrm>
                <a:off x="5484" y="2674"/>
                <a:ext cx="244"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21" name="Freeform 91">
                <a:extLst>
                  <a:ext uri="{FF2B5EF4-FFF2-40B4-BE49-F238E27FC236}">
                    <a16:creationId xmlns:a16="http://schemas.microsoft.com/office/drawing/2014/main" id="{475F5411-F820-4D0F-AFE5-4BD4C914AE59}"/>
                  </a:ext>
                </a:extLst>
              </p:cNvPr>
              <p:cNvSpPr>
                <a:spLocks noChangeAspect="1"/>
              </p:cNvSpPr>
              <p:nvPr/>
            </p:nvSpPr>
            <p:spPr bwMode="auto">
              <a:xfrm>
                <a:off x="5457" y="2674"/>
                <a:ext cx="243" cy="286"/>
              </a:xfrm>
              <a:custGeom>
                <a:avLst/>
                <a:gdLst/>
                <a:ahLst/>
                <a:cxnLst>
                  <a:cxn ang="0">
                    <a:pos x="830" y="973"/>
                  </a:cxn>
                  <a:cxn ang="0">
                    <a:pos x="3" y="0"/>
                  </a:cxn>
                  <a:cxn ang="0">
                    <a:pos x="0" y="2"/>
                  </a:cxn>
                  <a:cxn ang="0">
                    <a:pos x="827" y="975"/>
                  </a:cxn>
                  <a:cxn ang="0">
                    <a:pos x="830" y="973"/>
                  </a:cxn>
                </a:cxnLst>
                <a:rect l="0" t="0" r="r" b="b"/>
                <a:pathLst>
                  <a:path w="830" h="975">
                    <a:moveTo>
                      <a:pt x="830" y="973"/>
                    </a:moveTo>
                    <a:lnTo>
                      <a:pt x="3" y="0"/>
                    </a:lnTo>
                    <a:lnTo>
                      <a:pt x="0" y="2"/>
                    </a:lnTo>
                    <a:lnTo>
                      <a:pt x="827" y="975"/>
                    </a:lnTo>
                    <a:lnTo>
                      <a:pt x="830" y="973"/>
                    </a:lnTo>
                    <a:close/>
                  </a:path>
                </a:pathLst>
              </a:custGeom>
              <a:solidFill>
                <a:srgbClr val="000000"/>
              </a:solidFill>
              <a:ln w="9525">
                <a:solidFill>
                  <a:schemeClr val="accent2"/>
                </a:solidFill>
                <a:round/>
                <a:headEnd/>
                <a:tailEnd/>
              </a:ln>
            </p:spPr>
            <p:txBody>
              <a:bodyPr/>
              <a:lstStyle/>
              <a:p>
                <a:endParaRPr lang="en-US"/>
              </a:p>
            </p:txBody>
          </p:sp>
          <p:sp>
            <p:nvSpPr>
              <p:cNvPr id="122" name="Freeform 92">
                <a:extLst>
                  <a:ext uri="{FF2B5EF4-FFF2-40B4-BE49-F238E27FC236}">
                    <a16:creationId xmlns:a16="http://schemas.microsoft.com/office/drawing/2014/main" id="{86ADDC6F-61AC-4A9D-B8D8-048D58BE83BA}"/>
                  </a:ext>
                </a:extLst>
              </p:cNvPr>
              <p:cNvSpPr>
                <a:spLocks noChangeAspect="1"/>
              </p:cNvSpPr>
              <p:nvPr/>
            </p:nvSpPr>
            <p:spPr bwMode="auto">
              <a:xfrm>
                <a:off x="5442" y="2689"/>
                <a:ext cx="230" cy="271"/>
              </a:xfrm>
              <a:custGeom>
                <a:avLst/>
                <a:gdLst/>
                <a:ahLst/>
                <a:cxnLst>
                  <a:cxn ang="0">
                    <a:pos x="785" y="923"/>
                  </a:cxn>
                  <a:cxn ang="0">
                    <a:pos x="3" y="0"/>
                  </a:cxn>
                  <a:cxn ang="0">
                    <a:pos x="0" y="1"/>
                  </a:cxn>
                  <a:cxn ang="0">
                    <a:pos x="782" y="925"/>
                  </a:cxn>
                  <a:cxn ang="0">
                    <a:pos x="785" y="923"/>
                  </a:cxn>
                </a:cxnLst>
                <a:rect l="0" t="0" r="r" b="b"/>
                <a:pathLst>
                  <a:path w="785" h="925">
                    <a:moveTo>
                      <a:pt x="785" y="923"/>
                    </a:moveTo>
                    <a:lnTo>
                      <a:pt x="3" y="0"/>
                    </a:lnTo>
                    <a:lnTo>
                      <a:pt x="0" y="1"/>
                    </a:lnTo>
                    <a:lnTo>
                      <a:pt x="782" y="925"/>
                    </a:lnTo>
                    <a:lnTo>
                      <a:pt x="785" y="923"/>
                    </a:lnTo>
                    <a:close/>
                  </a:path>
                </a:pathLst>
              </a:custGeom>
              <a:solidFill>
                <a:srgbClr val="000000"/>
              </a:solidFill>
              <a:ln w="9525">
                <a:solidFill>
                  <a:schemeClr val="accent2"/>
                </a:solidFill>
                <a:round/>
                <a:headEnd/>
                <a:tailEnd/>
              </a:ln>
            </p:spPr>
            <p:txBody>
              <a:bodyPr/>
              <a:lstStyle/>
              <a:p>
                <a:endParaRPr lang="en-US"/>
              </a:p>
            </p:txBody>
          </p:sp>
          <p:sp>
            <p:nvSpPr>
              <p:cNvPr id="123" name="Freeform 93">
                <a:extLst>
                  <a:ext uri="{FF2B5EF4-FFF2-40B4-BE49-F238E27FC236}">
                    <a16:creationId xmlns:a16="http://schemas.microsoft.com/office/drawing/2014/main" id="{D4C7C31B-D315-47AB-8659-9D085B875B88}"/>
                  </a:ext>
                </a:extLst>
              </p:cNvPr>
              <p:cNvSpPr>
                <a:spLocks noChangeAspect="1"/>
              </p:cNvSpPr>
              <p:nvPr/>
            </p:nvSpPr>
            <p:spPr bwMode="auto">
              <a:xfrm>
                <a:off x="5442" y="2721"/>
                <a:ext cx="203" cy="239"/>
              </a:xfrm>
              <a:custGeom>
                <a:avLst/>
                <a:gdLst/>
                <a:ahLst/>
                <a:cxnLst>
                  <a:cxn ang="0">
                    <a:pos x="692" y="810"/>
                  </a:cxn>
                  <a:cxn ang="0">
                    <a:pos x="3" y="0"/>
                  </a:cxn>
                  <a:cxn ang="0">
                    <a:pos x="0" y="2"/>
                  </a:cxn>
                  <a:cxn ang="0">
                    <a:pos x="689" y="812"/>
                  </a:cxn>
                  <a:cxn ang="0">
                    <a:pos x="692" y="810"/>
                  </a:cxn>
                </a:cxnLst>
                <a:rect l="0" t="0" r="r" b="b"/>
                <a:pathLst>
                  <a:path w="692" h="812">
                    <a:moveTo>
                      <a:pt x="692" y="810"/>
                    </a:moveTo>
                    <a:lnTo>
                      <a:pt x="3" y="0"/>
                    </a:lnTo>
                    <a:lnTo>
                      <a:pt x="0" y="2"/>
                    </a:lnTo>
                    <a:lnTo>
                      <a:pt x="689" y="812"/>
                    </a:lnTo>
                    <a:lnTo>
                      <a:pt x="692" y="810"/>
                    </a:lnTo>
                    <a:close/>
                  </a:path>
                </a:pathLst>
              </a:custGeom>
              <a:solidFill>
                <a:srgbClr val="000000"/>
              </a:solidFill>
              <a:ln w="9525">
                <a:solidFill>
                  <a:schemeClr val="accent2"/>
                </a:solidFill>
                <a:round/>
                <a:headEnd/>
                <a:tailEnd/>
              </a:ln>
            </p:spPr>
            <p:txBody>
              <a:bodyPr/>
              <a:lstStyle/>
              <a:p>
                <a:endParaRPr lang="en-US"/>
              </a:p>
            </p:txBody>
          </p:sp>
          <p:sp>
            <p:nvSpPr>
              <p:cNvPr id="124" name="Freeform 94">
                <a:extLst>
                  <a:ext uri="{FF2B5EF4-FFF2-40B4-BE49-F238E27FC236}">
                    <a16:creationId xmlns:a16="http://schemas.microsoft.com/office/drawing/2014/main" id="{AF6F346F-495C-4F04-898B-F3E531E08764}"/>
                  </a:ext>
                </a:extLst>
              </p:cNvPr>
              <p:cNvSpPr>
                <a:spLocks noChangeAspect="1"/>
              </p:cNvSpPr>
              <p:nvPr/>
            </p:nvSpPr>
            <p:spPr bwMode="auto">
              <a:xfrm>
                <a:off x="5442" y="2755"/>
                <a:ext cx="175" cy="205"/>
              </a:xfrm>
              <a:custGeom>
                <a:avLst/>
                <a:gdLst/>
                <a:ahLst/>
                <a:cxnLst>
                  <a:cxn ang="0">
                    <a:pos x="596" y="698"/>
                  </a:cxn>
                  <a:cxn ang="0">
                    <a:pos x="3" y="0"/>
                  </a:cxn>
                  <a:cxn ang="0">
                    <a:pos x="0" y="2"/>
                  </a:cxn>
                  <a:cxn ang="0">
                    <a:pos x="593" y="700"/>
                  </a:cxn>
                  <a:cxn ang="0">
                    <a:pos x="596" y="698"/>
                  </a:cxn>
                </a:cxnLst>
                <a:rect l="0" t="0" r="r" b="b"/>
                <a:pathLst>
                  <a:path w="596" h="700">
                    <a:moveTo>
                      <a:pt x="596" y="698"/>
                    </a:moveTo>
                    <a:lnTo>
                      <a:pt x="3" y="0"/>
                    </a:lnTo>
                    <a:lnTo>
                      <a:pt x="0" y="2"/>
                    </a:lnTo>
                    <a:lnTo>
                      <a:pt x="593" y="700"/>
                    </a:lnTo>
                    <a:lnTo>
                      <a:pt x="596" y="698"/>
                    </a:lnTo>
                    <a:close/>
                  </a:path>
                </a:pathLst>
              </a:custGeom>
              <a:solidFill>
                <a:srgbClr val="000000"/>
              </a:solidFill>
              <a:ln w="9525">
                <a:solidFill>
                  <a:schemeClr val="accent2"/>
                </a:solidFill>
                <a:round/>
                <a:headEnd/>
                <a:tailEnd/>
              </a:ln>
            </p:spPr>
            <p:txBody>
              <a:bodyPr/>
              <a:lstStyle/>
              <a:p>
                <a:endParaRPr lang="en-US"/>
              </a:p>
            </p:txBody>
          </p:sp>
          <p:sp>
            <p:nvSpPr>
              <p:cNvPr id="125" name="Freeform 95">
                <a:extLst>
                  <a:ext uri="{FF2B5EF4-FFF2-40B4-BE49-F238E27FC236}">
                    <a16:creationId xmlns:a16="http://schemas.microsoft.com/office/drawing/2014/main" id="{C67DFD57-E634-4FB8-800B-C80B89DA95BC}"/>
                  </a:ext>
                </a:extLst>
              </p:cNvPr>
              <p:cNvSpPr>
                <a:spLocks noChangeAspect="1"/>
              </p:cNvSpPr>
              <p:nvPr/>
            </p:nvSpPr>
            <p:spPr bwMode="auto">
              <a:xfrm>
                <a:off x="5442" y="2785"/>
                <a:ext cx="147" cy="175"/>
              </a:xfrm>
              <a:custGeom>
                <a:avLst/>
                <a:gdLst/>
                <a:ahLst/>
                <a:cxnLst>
                  <a:cxn ang="0">
                    <a:pos x="502" y="595"/>
                  </a:cxn>
                  <a:cxn ang="0">
                    <a:pos x="3" y="0"/>
                  </a:cxn>
                  <a:cxn ang="0">
                    <a:pos x="0" y="2"/>
                  </a:cxn>
                  <a:cxn ang="0">
                    <a:pos x="499" y="597"/>
                  </a:cxn>
                  <a:cxn ang="0">
                    <a:pos x="502" y="595"/>
                  </a:cxn>
                </a:cxnLst>
                <a:rect l="0" t="0" r="r" b="b"/>
                <a:pathLst>
                  <a:path w="502" h="597">
                    <a:moveTo>
                      <a:pt x="502" y="595"/>
                    </a:moveTo>
                    <a:lnTo>
                      <a:pt x="3" y="0"/>
                    </a:lnTo>
                    <a:lnTo>
                      <a:pt x="0" y="2"/>
                    </a:lnTo>
                    <a:lnTo>
                      <a:pt x="499" y="597"/>
                    </a:lnTo>
                    <a:lnTo>
                      <a:pt x="502" y="595"/>
                    </a:lnTo>
                    <a:close/>
                  </a:path>
                </a:pathLst>
              </a:custGeom>
              <a:solidFill>
                <a:srgbClr val="000000"/>
              </a:solidFill>
              <a:ln w="9525">
                <a:solidFill>
                  <a:schemeClr val="accent2"/>
                </a:solidFill>
                <a:round/>
                <a:headEnd/>
                <a:tailEnd/>
              </a:ln>
            </p:spPr>
            <p:txBody>
              <a:bodyPr/>
              <a:lstStyle/>
              <a:p>
                <a:endParaRPr lang="en-US"/>
              </a:p>
            </p:txBody>
          </p:sp>
          <p:sp>
            <p:nvSpPr>
              <p:cNvPr id="126" name="Freeform 96">
                <a:extLst>
                  <a:ext uri="{FF2B5EF4-FFF2-40B4-BE49-F238E27FC236}">
                    <a16:creationId xmlns:a16="http://schemas.microsoft.com/office/drawing/2014/main" id="{77D59500-603F-49A7-B30E-136F911D439D}"/>
                  </a:ext>
                </a:extLst>
              </p:cNvPr>
              <p:cNvSpPr>
                <a:spLocks noChangeAspect="1"/>
              </p:cNvSpPr>
              <p:nvPr/>
            </p:nvSpPr>
            <p:spPr bwMode="auto">
              <a:xfrm>
                <a:off x="5442" y="2818"/>
                <a:ext cx="120" cy="142"/>
              </a:xfrm>
              <a:custGeom>
                <a:avLst/>
                <a:gdLst/>
                <a:ahLst/>
                <a:cxnLst>
                  <a:cxn ang="0">
                    <a:pos x="409" y="481"/>
                  </a:cxn>
                  <a:cxn ang="0">
                    <a:pos x="3" y="0"/>
                  </a:cxn>
                  <a:cxn ang="0">
                    <a:pos x="0" y="2"/>
                  </a:cxn>
                  <a:cxn ang="0">
                    <a:pos x="406" y="483"/>
                  </a:cxn>
                  <a:cxn ang="0">
                    <a:pos x="409" y="481"/>
                  </a:cxn>
                </a:cxnLst>
                <a:rect l="0" t="0" r="r" b="b"/>
                <a:pathLst>
                  <a:path w="409" h="483">
                    <a:moveTo>
                      <a:pt x="409" y="481"/>
                    </a:moveTo>
                    <a:lnTo>
                      <a:pt x="3" y="0"/>
                    </a:lnTo>
                    <a:lnTo>
                      <a:pt x="0" y="2"/>
                    </a:lnTo>
                    <a:lnTo>
                      <a:pt x="406" y="483"/>
                    </a:lnTo>
                    <a:lnTo>
                      <a:pt x="409" y="481"/>
                    </a:lnTo>
                    <a:close/>
                  </a:path>
                </a:pathLst>
              </a:custGeom>
              <a:solidFill>
                <a:srgbClr val="000000"/>
              </a:solidFill>
              <a:ln w="9525">
                <a:solidFill>
                  <a:schemeClr val="accent2"/>
                </a:solidFill>
                <a:round/>
                <a:headEnd/>
                <a:tailEnd/>
              </a:ln>
            </p:spPr>
            <p:txBody>
              <a:bodyPr/>
              <a:lstStyle/>
              <a:p>
                <a:endParaRPr lang="en-US"/>
              </a:p>
            </p:txBody>
          </p:sp>
          <p:sp>
            <p:nvSpPr>
              <p:cNvPr id="127" name="Freeform 97">
                <a:extLst>
                  <a:ext uri="{FF2B5EF4-FFF2-40B4-BE49-F238E27FC236}">
                    <a16:creationId xmlns:a16="http://schemas.microsoft.com/office/drawing/2014/main" id="{E8889F35-FC68-4B9E-8011-FEBA1783A11A}"/>
                  </a:ext>
                </a:extLst>
              </p:cNvPr>
              <p:cNvSpPr>
                <a:spLocks noChangeAspect="1"/>
              </p:cNvSpPr>
              <p:nvPr/>
            </p:nvSpPr>
            <p:spPr bwMode="auto">
              <a:xfrm>
                <a:off x="5442" y="2853"/>
                <a:ext cx="92" cy="107"/>
              </a:xfrm>
              <a:custGeom>
                <a:avLst/>
                <a:gdLst/>
                <a:ahLst/>
                <a:cxnLst>
                  <a:cxn ang="0">
                    <a:pos x="316" y="360"/>
                  </a:cxn>
                  <a:cxn ang="0">
                    <a:pos x="3" y="0"/>
                  </a:cxn>
                  <a:cxn ang="0">
                    <a:pos x="0" y="2"/>
                  </a:cxn>
                  <a:cxn ang="0">
                    <a:pos x="313" y="362"/>
                  </a:cxn>
                  <a:cxn ang="0">
                    <a:pos x="316" y="360"/>
                  </a:cxn>
                </a:cxnLst>
                <a:rect l="0" t="0" r="r" b="b"/>
                <a:pathLst>
                  <a:path w="316" h="362">
                    <a:moveTo>
                      <a:pt x="316" y="360"/>
                    </a:moveTo>
                    <a:lnTo>
                      <a:pt x="3" y="0"/>
                    </a:lnTo>
                    <a:lnTo>
                      <a:pt x="0" y="2"/>
                    </a:lnTo>
                    <a:lnTo>
                      <a:pt x="313" y="362"/>
                    </a:lnTo>
                    <a:lnTo>
                      <a:pt x="316" y="360"/>
                    </a:lnTo>
                    <a:close/>
                  </a:path>
                </a:pathLst>
              </a:custGeom>
              <a:solidFill>
                <a:srgbClr val="000000"/>
              </a:solidFill>
              <a:ln w="9525">
                <a:solidFill>
                  <a:schemeClr val="accent2"/>
                </a:solidFill>
                <a:round/>
                <a:headEnd/>
                <a:tailEnd/>
              </a:ln>
            </p:spPr>
            <p:txBody>
              <a:bodyPr/>
              <a:lstStyle/>
              <a:p>
                <a:endParaRPr lang="en-US"/>
              </a:p>
            </p:txBody>
          </p:sp>
          <p:sp>
            <p:nvSpPr>
              <p:cNvPr id="128" name="Freeform 98">
                <a:extLst>
                  <a:ext uri="{FF2B5EF4-FFF2-40B4-BE49-F238E27FC236}">
                    <a16:creationId xmlns:a16="http://schemas.microsoft.com/office/drawing/2014/main" id="{5BCEEE4D-CBC3-4CA8-A18D-CEABDE7761A0}"/>
                  </a:ext>
                </a:extLst>
              </p:cNvPr>
              <p:cNvSpPr>
                <a:spLocks noChangeAspect="1"/>
              </p:cNvSpPr>
              <p:nvPr/>
            </p:nvSpPr>
            <p:spPr bwMode="auto">
              <a:xfrm>
                <a:off x="5442" y="2886"/>
                <a:ext cx="65" cy="74"/>
              </a:xfrm>
              <a:custGeom>
                <a:avLst/>
                <a:gdLst/>
                <a:ahLst/>
                <a:cxnLst>
                  <a:cxn ang="0">
                    <a:pos x="220" y="249"/>
                  </a:cxn>
                  <a:cxn ang="0">
                    <a:pos x="3" y="0"/>
                  </a:cxn>
                  <a:cxn ang="0">
                    <a:pos x="0" y="1"/>
                  </a:cxn>
                  <a:cxn ang="0">
                    <a:pos x="217" y="251"/>
                  </a:cxn>
                  <a:cxn ang="0">
                    <a:pos x="220" y="249"/>
                  </a:cxn>
                </a:cxnLst>
                <a:rect l="0" t="0" r="r" b="b"/>
                <a:pathLst>
                  <a:path w="220" h="251">
                    <a:moveTo>
                      <a:pt x="220" y="249"/>
                    </a:moveTo>
                    <a:lnTo>
                      <a:pt x="3" y="0"/>
                    </a:lnTo>
                    <a:lnTo>
                      <a:pt x="0" y="1"/>
                    </a:lnTo>
                    <a:lnTo>
                      <a:pt x="217" y="251"/>
                    </a:lnTo>
                    <a:lnTo>
                      <a:pt x="220" y="249"/>
                    </a:lnTo>
                    <a:close/>
                  </a:path>
                </a:pathLst>
              </a:custGeom>
              <a:solidFill>
                <a:srgbClr val="000000"/>
              </a:solidFill>
              <a:ln w="9525">
                <a:solidFill>
                  <a:schemeClr val="accent2"/>
                </a:solidFill>
                <a:round/>
                <a:headEnd/>
                <a:tailEnd/>
              </a:ln>
            </p:spPr>
            <p:txBody>
              <a:bodyPr/>
              <a:lstStyle/>
              <a:p>
                <a:endParaRPr lang="en-US"/>
              </a:p>
            </p:txBody>
          </p:sp>
          <p:sp>
            <p:nvSpPr>
              <p:cNvPr id="129" name="Freeform 99">
                <a:extLst>
                  <a:ext uri="{FF2B5EF4-FFF2-40B4-BE49-F238E27FC236}">
                    <a16:creationId xmlns:a16="http://schemas.microsoft.com/office/drawing/2014/main" id="{06047F49-BB95-45B5-96A8-F6954D036739}"/>
                  </a:ext>
                </a:extLst>
              </p:cNvPr>
              <p:cNvSpPr>
                <a:spLocks noChangeAspect="1"/>
              </p:cNvSpPr>
              <p:nvPr/>
            </p:nvSpPr>
            <p:spPr bwMode="auto">
              <a:xfrm>
                <a:off x="5442" y="2914"/>
                <a:ext cx="37" cy="46"/>
              </a:xfrm>
              <a:custGeom>
                <a:avLst/>
                <a:gdLst/>
                <a:ahLst/>
                <a:cxnLst>
                  <a:cxn ang="0">
                    <a:pos x="124" y="154"/>
                  </a:cxn>
                  <a:cxn ang="0">
                    <a:pos x="3" y="0"/>
                  </a:cxn>
                  <a:cxn ang="0">
                    <a:pos x="0" y="2"/>
                  </a:cxn>
                  <a:cxn ang="0">
                    <a:pos x="121" y="156"/>
                  </a:cxn>
                  <a:cxn ang="0">
                    <a:pos x="124" y="154"/>
                  </a:cxn>
                </a:cxnLst>
                <a:rect l="0" t="0" r="r" b="b"/>
                <a:pathLst>
                  <a:path w="124" h="156">
                    <a:moveTo>
                      <a:pt x="124" y="154"/>
                    </a:moveTo>
                    <a:lnTo>
                      <a:pt x="3" y="0"/>
                    </a:lnTo>
                    <a:lnTo>
                      <a:pt x="0" y="2"/>
                    </a:lnTo>
                    <a:lnTo>
                      <a:pt x="121" y="156"/>
                    </a:lnTo>
                    <a:lnTo>
                      <a:pt x="124" y="154"/>
                    </a:lnTo>
                    <a:close/>
                  </a:path>
                </a:pathLst>
              </a:custGeom>
              <a:solidFill>
                <a:srgbClr val="000000"/>
              </a:solidFill>
              <a:ln w="9525">
                <a:solidFill>
                  <a:schemeClr val="accent2"/>
                </a:solidFill>
                <a:round/>
                <a:headEnd/>
                <a:tailEnd/>
              </a:ln>
            </p:spPr>
            <p:txBody>
              <a:bodyPr/>
              <a:lstStyle/>
              <a:p>
                <a:endParaRPr lang="en-US"/>
              </a:p>
            </p:txBody>
          </p:sp>
          <p:sp>
            <p:nvSpPr>
              <p:cNvPr id="130" name="Freeform 100">
                <a:extLst>
                  <a:ext uri="{FF2B5EF4-FFF2-40B4-BE49-F238E27FC236}">
                    <a16:creationId xmlns:a16="http://schemas.microsoft.com/office/drawing/2014/main" id="{284F3C1D-C146-4334-8FD9-0E88AEE130A7}"/>
                  </a:ext>
                </a:extLst>
              </p:cNvPr>
              <p:cNvSpPr>
                <a:spLocks noChangeAspect="1"/>
              </p:cNvSpPr>
              <p:nvPr/>
            </p:nvSpPr>
            <p:spPr bwMode="auto">
              <a:xfrm>
                <a:off x="5817" y="2674"/>
                <a:ext cx="217" cy="251"/>
              </a:xfrm>
              <a:custGeom>
                <a:avLst/>
                <a:gdLst/>
                <a:ahLst/>
                <a:cxnLst>
                  <a:cxn ang="0">
                    <a:pos x="739" y="857"/>
                  </a:cxn>
                  <a:cxn ang="0">
                    <a:pos x="3" y="0"/>
                  </a:cxn>
                  <a:cxn ang="0">
                    <a:pos x="0" y="2"/>
                  </a:cxn>
                  <a:cxn ang="0">
                    <a:pos x="736" y="858"/>
                  </a:cxn>
                  <a:cxn ang="0">
                    <a:pos x="739" y="857"/>
                  </a:cxn>
                </a:cxnLst>
                <a:rect l="0" t="0" r="r" b="b"/>
                <a:pathLst>
                  <a:path w="739" h="858">
                    <a:moveTo>
                      <a:pt x="739" y="857"/>
                    </a:moveTo>
                    <a:lnTo>
                      <a:pt x="3" y="0"/>
                    </a:lnTo>
                    <a:lnTo>
                      <a:pt x="0" y="2"/>
                    </a:lnTo>
                    <a:lnTo>
                      <a:pt x="736" y="858"/>
                    </a:lnTo>
                    <a:lnTo>
                      <a:pt x="739" y="857"/>
                    </a:lnTo>
                    <a:close/>
                  </a:path>
                </a:pathLst>
              </a:custGeom>
              <a:solidFill>
                <a:srgbClr val="000000"/>
              </a:solidFill>
              <a:ln w="9525">
                <a:solidFill>
                  <a:schemeClr val="accent2"/>
                </a:solidFill>
                <a:round/>
                <a:headEnd/>
                <a:tailEnd/>
              </a:ln>
            </p:spPr>
            <p:txBody>
              <a:bodyPr/>
              <a:lstStyle/>
              <a:p>
                <a:endParaRPr lang="en-US"/>
              </a:p>
            </p:txBody>
          </p:sp>
          <p:sp>
            <p:nvSpPr>
              <p:cNvPr id="131" name="Freeform 101">
                <a:extLst>
                  <a:ext uri="{FF2B5EF4-FFF2-40B4-BE49-F238E27FC236}">
                    <a16:creationId xmlns:a16="http://schemas.microsoft.com/office/drawing/2014/main" id="{D1E3EEA3-6FB2-4AAB-A91A-84E5F9B4CA6D}"/>
                  </a:ext>
                </a:extLst>
              </p:cNvPr>
              <p:cNvSpPr>
                <a:spLocks noChangeAspect="1"/>
              </p:cNvSpPr>
              <p:nvPr/>
            </p:nvSpPr>
            <p:spPr bwMode="auto">
              <a:xfrm>
                <a:off x="5846" y="2674"/>
                <a:ext cx="189" cy="221"/>
              </a:xfrm>
              <a:custGeom>
                <a:avLst/>
                <a:gdLst/>
                <a:ahLst/>
                <a:cxnLst>
                  <a:cxn ang="0">
                    <a:pos x="645" y="754"/>
                  </a:cxn>
                  <a:cxn ang="0">
                    <a:pos x="3" y="0"/>
                  </a:cxn>
                  <a:cxn ang="0">
                    <a:pos x="0" y="2"/>
                  </a:cxn>
                  <a:cxn ang="0">
                    <a:pos x="642" y="755"/>
                  </a:cxn>
                  <a:cxn ang="0">
                    <a:pos x="645" y="754"/>
                  </a:cxn>
                </a:cxnLst>
                <a:rect l="0" t="0" r="r" b="b"/>
                <a:pathLst>
                  <a:path w="645" h="755">
                    <a:moveTo>
                      <a:pt x="645" y="754"/>
                    </a:moveTo>
                    <a:lnTo>
                      <a:pt x="3" y="0"/>
                    </a:lnTo>
                    <a:lnTo>
                      <a:pt x="0" y="2"/>
                    </a:lnTo>
                    <a:lnTo>
                      <a:pt x="642" y="755"/>
                    </a:lnTo>
                    <a:lnTo>
                      <a:pt x="645" y="754"/>
                    </a:lnTo>
                    <a:close/>
                  </a:path>
                </a:pathLst>
              </a:custGeom>
              <a:solidFill>
                <a:srgbClr val="000000"/>
              </a:solidFill>
              <a:ln w="9525">
                <a:solidFill>
                  <a:schemeClr val="accent2"/>
                </a:solidFill>
                <a:round/>
                <a:headEnd/>
                <a:tailEnd/>
              </a:ln>
            </p:spPr>
            <p:txBody>
              <a:bodyPr/>
              <a:lstStyle/>
              <a:p>
                <a:endParaRPr lang="en-US"/>
              </a:p>
            </p:txBody>
          </p:sp>
          <p:sp>
            <p:nvSpPr>
              <p:cNvPr id="132" name="Freeform 102">
                <a:extLst>
                  <a:ext uri="{FF2B5EF4-FFF2-40B4-BE49-F238E27FC236}">
                    <a16:creationId xmlns:a16="http://schemas.microsoft.com/office/drawing/2014/main" id="{34BA8D3D-A1B2-4BA0-A7F5-205BD447BFBE}"/>
                  </a:ext>
                </a:extLst>
              </p:cNvPr>
              <p:cNvSpPr>
                <a:spLocks noChangeAspect="1"/>
              </p:cNvSpPr>
              <p:nvPr/>
            </p:nvSpPr>
            <p:spPr bwMode="auto">
              <a:xfrm>
                <a:off x="5874" y="2674"/>
                <a:ext cx="158" cy="185"/>
              </a:xfrm>
              <a:custGeom>
                <a:avLst/>
                <a:gdLst/>
                <a:ahLst/>
                <a:cxnLst>
                  <a:cxn ang="0">
                    <a:pos x="539" y="633"/>
                  </a:cxn>
                  <a:cxn ang="0">
                    <a:pos x="3" y="0"/>
                  </a:cxn>
                  <a:cxn ang="0">
                    <a:pos x="0" y="2"/>
                  </a:cxn>
                  <a:cxn ang="0">
                    <a:pos x="536" y="634"/>
                  </a:cxn>
                  <a:cxn ang="0">
                    <a:pos x="539" y="633"/>
                  </a:cxn>
                </a:cxnLst>
                <a:rect l="0" t="0" r="r" b="b"/>
                <a:pathLst>
                  <a:path w="539" h="634">
                    <a:moveTo>
                      <a:pt x="539" y="633"/>
                    </a:moveTo>
                    <a:lnTo>
                      <a:pt x="3" y="0"/>
                    </a:lnTo>
                    <a:lnTo>
                      <a:pt x="0" y="2"/>
                    </a:lnTo>
                    <a:lnTo>
                      <a:pt x="536" y="634"/>
                    </a:lnTo>
                    <a:lnTo>
                      <a:pt x="539" y="633"/>
                    </a:lnTo>
                    <a:close/>
                  </a:path>
                </a:pathLst>
              </a:custGeom>
              <a:solidFill>
                <a:srgbClr val="000000"/>
              </a:solidFill>
              <a:ln w="9525">
                <a:solidFill>
                  <a:schemeClr val="accent2"/>
                </a:solidFill>
                <a:round/>
                <a:headEnd/>
                <a:tailEnd/>
              </a:ln>
            </p:spPr>
            <p:txBody>
              <a:bodyPr/>
              <a:lstStyle/>
              <a:p>
                <a:endParaRPr lang="en-US"/>
              </a:p>
            </p:txBody>
          </p:sp>
          <p:sp>
            <p:nvSpPr>
              <p:cNvPr id="133" name="Freeform 103">
                <a:extLst>
                  <a:ext uri="{FF2B5EF4-FFF2-40B4-BE49-F238E27FC236}">
                    <a16:creationId xmlns:a16="http://schemas.microsoft.com/office/drawing/2014/main" id="{099C8642-18BD-49E1-977D-675BAF9488AB}"/>
                  </a:ext>
                </a:extLst>
              </p:cNvPr>
              <p:cNvSpPr>
                <a:spLocks noChangeAspect="1"/>
              </p:cNvSpPr>
              <p:nvPr/>
            </p:nvSpPr>
            <p:spPr bwMode="auto">
              <a:xfrm>
                <a:off x="5902" y="2674"/>
                <a:ext cx="130" cy="153"/>
              </a:xfrm>
              <a:custGeom>
                <a:avLst/>
                <a:gdLst/>
                <a:ahLst/>
                <a:cxnLst>
                  <a:cxn ang="0">
                    <a:pos x="444" y="522"/>
                  </a:cxn>
                  <a:cxn ang="0">
                    <a:pos x="3" y="0"/>
                  </a:cxn>
                  <a:cxn ang="0">
                    <a:pos x="0" y="2"/>
                  </a:cxn>
                  <a:cxn ang="0">
                    <a:pos x="441" y="523"/>
                  </a:cxn>
                  <a:cxn ang="0">
                    <a:pos x="444" y="522"/>
                  </a:cxn>
                </a:cxnLst>
                <a:rect l="0" t="0" r="r" b="b"/>
                <a:pathLst>
                  <a:path w="444" h="523">
                    <a:moveTo>
                      <a:pt x="444" y="522"/>
                    </a:moveTo>
                    <a:lnTo>
                      <a:pt x="3" y="0"/>
                    </a:lnTo>
                    <a:lnTo>
                      <a:pt x="0" y="2"/>
                    </a:lnTo>
                    <a:lnTo>
                      <a:pt x="441" y="523"/>
                    </a:lnTo>
                    <a:lnTo>
                      <a:pt x="444" y="522"/>
                    </a:lnTo>
                    <a:close/>
                  </a:path>
                </a:pathLst>
              </a:custGeom>
              <a:solidFill>
                <a:srgbClr val="000000"/>
              </a:solidFill>
              <a:ln w="9525">
                <a:solidFill>
                  <a:schemeClr val="accent2"/>
                </a:solidFill>
                <a:round/>
                <a:headEnd/>
                <a:tailEnd/>
              </a:ln>
            </p:spPr>
            <p:txBody>
              <a:bodyPr/>
              <a:lstStyle/>
              <a:p>
                <a:endParaRPr lang="en-US"/>
              </a:p>
            </p:txBody>
          </p:sp>
          <p:sp>
            <p:nvSpPr>
              <p:cNvPr id="134" name="Freeform 104">
                <a:extLst>
                  <a:ext uri="{FF2B5EF4-FFF2-40B4-BE49-F238E27FC236}">
                    <a16:creationId xmlns:a16="http://schemas.microsoft.com/office/drawing/2014/main" id="{A407C7DB-F369-4B80-9279-33AB526F61C7}"/>
                  </a:ext>
                </a:extLst>
              </p:cNvPr>
              <p:cNvSpPr>
                <a:spLocks noChangeAspect="1"/>
              </p:cNvSpPr>
              <p:nvPr/>
            </p:nvSpPr>
            <p:spPr bwMode="auto">
              <a:xfrm>
                <a:off x="5930" y="2674"/>
                <a:ext cx="104" cy="120"/>
              </a:xfrm>
              <a:custGeom>
                <a:avLst/>
                <a:gdLst/>
                <a:ahLst/>
                <a:cxnLst>
                  <a:cxn ang="0">
                    <a:pos x="354" y="408"/>
                  </a:cxn>
                  <a:cxn ang="0">
                    <a:pos x="3" y="0"/>
                  </a:cxn>
                  <a:cxn ang="0">
                    <a:pos x="0" y="2"/>
                  </a:cxn>
                  <a:cxn ang="0">
                    <a:pos x="351" y="410"/>
                  </a:cxn>
                  <a:cxn ang="0">
                    <a:pos x="354" y="408"/>
                  </a:cxn>
                </a:cxnLst>
                <a:rect l="0" t="0" r="r" b="b"/>
                <a:pathLst>
                  <a:path w="354" h="410">
                    <a:moveTo>
                      <a:pt x="354" y="408"/>
                    </a:moveTo>
                    <a:lnTo>
                      <a:pt x="3" y="0"/>
                    </a:lnTo>
                    <a:lnTo>
                      <a:pt x="0" y="2"/>
                    </a:lnTo>
                    <a:lnTo>
                      <a:pt x="351" y="410"/>
                    </a:lnTo>
                    <a:lnTo>
                      <a:pt x="354" y="408"/>
                    </a:lnTo>
                    <a:close/>
                  </a:path>
                </a:pathLst>
              </a:custGeom>
              <a:solidFill>
                <a:srgbClr val="000000"/>
              </a:solidFill>
              <a:ln w="9525">
                <a:solidFill>
                  <a:schemeClr val="accent2"/>
                </a:solidFill>
                <a:round/>
                <a:headEnd/>
                <a:tailEnd/>
              </a:ln>
            </p:spPr>
            <p:txBody>
              <a:bodyPr/>
              <a:lstStyle/>
              <a:p>
                <a:endParaRPr lang="en-US"/>
              </a:p>
            </p:txBody>
          </p:sp>
          <p:sp>
            <p:nvSpPr>
              <p:cNvPr id="135" name="Freeform 105">
                <a:extLst>
                  <a:ext uri="{FF2B5EF4-FFF2-40B4-BE49-F238E27FC236}">
                    <a16:creationId xmlns:a16="http://schemas.microsoft.com/office/drawing/2014/main" id="{D91250E4-1AD3-4C2D-A05A-62B3385E7FC4}"/>
                  </a:ext>
                </a:extLst>
              </p:cNvPr>
              <p:cNvSpPr>
                <a:spLocks noChangeAspect="1"/>
              </p:cNvSpPr>
              <p:nvPr/>
            </p:nvSpPr>
            <p:spPr bwMode="auto">
              <a:xfrm>
                <a:off x="5960" y="2674"/>
                <a:ext cx="74" cy="90"/>
              </a:xfrm>
              <a:custGeom>
                <a:avLst/>
                <a:gdLst/>
                <a:ahLst/>
                <a:cxnLst>
                  <a:cxn ang="0">
                    <a:pos x="253" y="304"/>
                  </a:cxn>
                  <a:cxn ang="0">
                    <a:pos x="3" y="0"/>
                  </a:cxn>
                  <a:cxn ang="0">
                    <a:pos x="0" y="2"/>
                  </a:cxn>
                  <a:cxn ang="0">
                    <a:pos x="250" y="305"/>
                  </a:cxn>
                  <a:cxn ang="0">
                    <a:pos x="253" y="304"/>
                  </a:cxn>
                </a:cxnLst>
                <a:rect l="0" t="0" r="r" b="b"/>
                <a:pathLst>
                  <a:path w="253" h="305">
                    <a:moveTo>
                      <a:pt x="253" y="304"/>
                    </a:moveTo>
                    <a:lnTo>
                      <a:pt x="3" y="0"/>
                    </a:lnTo>
                    <a:lnTo>
                      <a:pt x="0" y="2"/>
                    </a:lnTo>
                    <a:lnTo>
                      <a:pt x="250" y="305"/>
                    </a:lnTo>
                    <a:lnTo>
                      <a:pt x="253" y="304"/>
                    </a:lnTo>
                    <a:close/>
                  </a:path>
                </a:pathLst>
              </a:custGeom>
              <a:solidFill>
                <a:srgbClr val="000000"/>
              </a:solidFill>
              <a:ln w="9525">
                <a:solidFill>
                  <a:schemeClr val="accent2"/>
                </a:solidFill>
                <a:round/>
                <a:headEnd/>
                <a:tailEnd/>
              </a:ln>
            </p:spPr>
            <p:txBody>
              <a:bodyPr/>
              <a:lstStyle/>
              <a:p>
                <a:endParaRPr lang="en-US"/>
              </a:p>
            </p:txBody>
          </p:sp>
          <p:sp>
            <p:nvSpPr>
              <p:cNvPr id="136" name="Freeform 106">
                <a:extLst>
                  <a:ext uri="{FF2B5EF4-FFF2-40B4-BE49-F238E27FC236}">
                    <a16:creationId xmlns:a16="http://schemas.microsoft.com/office/drawing/2014/main" id="{CF1D0103-11B4-4684-9D7D-806A0813566C}"/>
                  </a:ext>
                </a:extLst>
              </p:cNvPr>
              <p:cNvSpPr>
                <a:spLocks noChangeAspect="1"/>
              </p:cNvSpPr>
              <p:nvPr/>
            </p:nvSpPr>
            <p:spPr bwMode="auto">
              <a:xfrm>
                <a:off x="5988" y="2674"/>
                <a:ext cx="46" cy="52"/>
              </a:xfrm>
              <a:custGeom>
                <a:avLst/>
                <a:gdLst/>
                <a:ahLst/>
                <a:cxnLst>
                  <a:cxn ang="0">
                    <a:pos x="156" y="177"/>
                  </a:cxn>
                  <a:cxn ang="0">
                    <a:pos x="3" y="0"/>
                  </a:cxn>
                  <a:cxn ang="0">
                    <a:pos x="0" y="2"/>
                  </a:cxn>
                  <a:cxn ang="0">
                    <a:pos x="153" y="178"/>
                  </a:cxn>
                  <a:cxn ang="0">
                    <a:pos x="156" y="177"/>
                  </a:cxn>
                </a:cxnLst>
                <a:rect l="0" t="0" r="r" b="b"/>
                <a:pathLst>
                  <a:path w="156" h="178">
                    <a:moveTo>
                      <a:pt x="156" y="177"/>
                    </a:moveTo>
                    <a:lnTo>
                      <a:pt x="3" y="0"/>
                    </a:lnTo>
                    <a:lnTo>
                      <a:pt x="0" y="2"/>
                    </a:lnTo>
                    <a:lnTo>
                      <a:pt x="153" y="178"/>
                    </a:lnTo>
                    <a:lnTo>
                      <a:pt x="156" y="177"/>
                    </a:lnTo>
                    <a:close/>
                  </a:path>
                </a:pathLst>
              </a:custGeom>
              <a:solidFill>
                <a:srgbClr val="000000"/>
              </a:solidFill>
              <a:ln w="9525">
                <a:solidFill>
                  <a:schemeClr val="accent2"/>
                </a:solidFill>
                <a:round/>
                <a:headEnd/>
                <a:tailEnd/>
              </a:ln>
            </p:spPr>
            <p:txBody>
              <a:bodyPr/>
              <a:lstStyle/>
              <a:p>
                <a:endParaRPr lang="en-US"/>
              </a:p>
            </p:txBody>
          </p:sp>
          <p:sp>
            <p:nvSpPr>
              <p:cNvPr id="137" name="Freeform 107">
                <a:extLst>
                  <a:ext uri="{FF2B5EF4-FFF2-40B4-BE49-F238E27FC236}">
                    <a16:creationId xmlns:a16="http://schemas.microsoft.com/office/drawing/2014/main" id="{EE7AC8F7-EA83-4293-90D9-C0E7FE011C9B}"/>
                  </a:ext>
                </a:extLst>
              </p:cNvPr>
              <p:cNvSpPr>
                <a:spLocks noChangeAspect="1"/>
              </p:cNvSpPr>
              <p:nvPr/>
            </p:nvSpPr>
            <p:spPr bwMode="auto">
              <a:xfrm>
                <a:off x="6016" y="2674"/>
                <a:ext cx="18" cy="19"/>
              </a:xfrm>
              <a:custGeom>
                <a:avLst/>
                <a:gdLst/>
                <a:ahLst/>
                <a:cxnLst>
                  <a:cxn ang="0">
                    <a:pos x="60" y="63"/>
                  </a:cxn>
                  <a:cxn ang="0">
                    <a:pos x="3" y="0"/>
                  </a:cxn>
                  <a:cxn ang="0">
                    <a:pos x="0" y="2"/>
                  </a:cxn>
                  <a:cxn ang="0">
                    <a:pos x="57" y="65"/>
                  </a:cxn>
                  <a:cxn ang="0">
                    <a:pos x="60" y="63"/>
                  </a:cxn>
                </a:cxnLst>
                <a:rect l="0" t="0" r="r" b="b"/>
                <a:pathLst>
                  <a:path w="60" h="65">
                    <a:moveTo>
                      <a:pt x="60" y="63"/>
                    </a:moveTo>
                    <a:lnTo>
                      <a:pt x="3" y="0"/>
                    </a:lnTo>
                    <a:lnTo>
                      <a:pt x="0" y="2"/>
                    </a:lnTo>
                    <a:lnTo>
                      <a:pt x="57" y="65"/>
                    </a:lnTo>
                    <a:lnTo>
                      <a:pt x="60" y="63"/>
                    </a:lnTo>
                    <a:close/>
                  </a:path>
                </a:pathLst>
              </a:custGeom>
              <a:solidFill>
                <a:srgbClr val="000000"/>
              </a:solidFill>
              <a:ln w="9525">
                <a:solidFill>
                  <a:schemeClr val="accent2"/>
                </a:solidFill>
                <a:round/>
                <a:headEnd/>
                <a:tailEnd/>
              </a:ln>
            </p:spPr>
            <p:txBody>
              <a:bodyPr/>
              <a:lstStyle/>
              <a:p>
                <a:endParaRPr lang="en-US"/>
              </a:p>
            </p:txBody>
          </p:sp>
          <p:sp>
            <p:nvSpPr>
              <p:cNvPr id="138" name="Freeform 108">
                <a:extLst>
                  <a:ext uri="{FF2B5EF4-FFF2-40B4-BE49-F238E27FC236}">
                    <a16:creationId xmlns:a16="http://schemas.microsoft.com/office/drawing/2014/main" id="{F941D7B7-F8FE-49B9-B949-0761193FA024}"/>
                  </a:ext>
                </a:extLst>
              </p:cNvPr>
              <p:cNvSpPr>
                <a:spLocks noChangeAspect="1"/>
              </p:cNvSpPr>
              <p:nvPr/>
            </p:nvSpPr>
            <p:spPr bwMode="auto">
              <a:xfrm>
                <a:off x="5445" y="2674"/>
                <a:ext cx="243" cy="286"/>
              </a:xfrm>
              <a:custGeom>
                <a:avLst/>
                <a:gdLst/>
                <a:ahLst/>
                <a:cxnLst>
                  <a:cxn ang="0">
                    <a:pos x="0" y="973"/>
                  </a:cxn>
                  <a:cxn ang="0">
                    <a:pos x="829" y="0"/>
                  </a:cxn>
                  <a:cxn ang="0">
                    <a:pos x="832" y="2"/>
                  </a:cxn>
                  <a:cxn ang="0">
                    <a:pos x="3" y="975"/>
                  </a:cxn>
                  <a:cxn ang="0">
                    <a:pos x="0" y="973"/>
                  </a:cxn>
                </a:cxnLst>
                <a:rect l="0" t="0" r="r" b="b"/>
                <a:pathLst>
                  <a:path w="832" h="975">
                    <a:moveTo>
                      <a:pt x="0" y="973"/>
                    </a:moveTo>
                    <a:lnTo>
                      <a:pt x="829" y="0"/>
                    </a:lnTo>
                    <a:lnTo>
                      <a:pt x="832"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39" name="Freeform 109">
                <a:extLst>
                  <a:ext uri="{FF2B5EF4-FFF2-40B4-BE49-F238E27FC236}">
                    <a16:creationId xmlns:a16="http://schemas.microsoft.com/office/drawing/2014/main" id="{CB4C44D5-2A85-4735-A6F3-F954B38189CF}"/>
                  </a:ext>
                </a:extLst>
              </p:cNvPr>
              <p:cNvSpPr>
                <a:spLocks noChangeAspect="1"/>
              </p:cNvSpPr>
              <p:nvPr/>
            </p:nvSpPr>
            <p:spPr bwMode="auto">
              <a:xfrm>
                <a:off x="5472" y="2674"/>
                <a:ext cx="243" cy="286"/>
              </a:xfrm>
              <a:custGeom>
                <a:avLst/>
                <a:gdLst/>
                <a:ahLst/>
                <a:cxnLst>
                  <a:cxn ang="0">
                    <a:pos x="0" y="973"/>
                  </a:cxn>
                  <a:cxn ang="0">
                    <a:pos x="828" y="0"/>
                  </a:cxn>
                  <a:cxn ang="0">
                    <a:pos x="831" y="2"/>
                  </a:cxn>
                  <a:cxn ang="0">
                    <a:pos x="3" y="975"/>
                  </a:cxn>
                  <a:cxn ang="0">
                    <a:pos x="0" y="973"/>
                  </a:cxn>
                </a:cxnLst>
                <a:rect l="0" t="0" r="r" b="b"/>
                <a:pathLst>
                  <a:path w="831" h="975">
                    <a:moveTo>
                      <a:pt x="0" y="973"/>
                    </a:moveTo>
                    <a:lnTo>
                      <a:pt x="828" y="0"/>
                    </a:lnTo>
                    <a:lnTo>
                      <a:pt x="831"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0" name="Freeform 110">
                <a:extLst>
                  <a:ext uri="{FF2B5EF4-FFF2-40B4-BE49-F238E27FC236}">
                    <a16:creationId xmlns:a16="http://schemas.microsoft.com/office/drawing/2014/main" id="{3168E186-E231-4599-8E86-D1A6E6E39E8A}"/>
                  </a:ext>
                </a:extLst>
              </p:cNvPr>
              <p:cNvSpPr>
                <a:spLocks noChangeAspect="1"/>
              </p:cNvSpPr>
              <p:nvPr/>
            </p:nvSpPr>
            <p:spPr bwMode="auto">
              <a:xfrm>
                <a:off x="5500" y="2674"/>
                <a:ext cx="244" cy="286"/>
              </a:xfrm>
              <a:custGeom>
                <a:avLst/>
                <a:gdLst/>
                <a:ahLst/>
                <a:cxnLst>
                  <a:cxn ang="0">
                    <a:pos x="0" y="973"/>
                  </a:cxn>
                  <a:cxn ang="0">
                    <a:pos x="828" y="0"/>
                  </a:cxn>
                  <a:cxn ang="0">
                    <a:pos x="831" y="2"/>
                  </a:cxn>
                  <a:cxn ang="0">
                    <a:pos x="3" y="975"/>
                  </a:cxn>
                  <a:cxn ang="0">
                    <a:pos x="0" y="973"/>
                  </a:cxn>
                </a:cxnLst>
                <a:rect l="0" t="0" r="r" b="b"/>
                <a:pathLst>
                  <a:path w="831" h="975">
                    <a:moveTo>
                      <a:pt x="0" y="973"/>
                    </a:moveTo>
                    <a:lnTo>
                      <a:pt x="828" y="0"/>
                    </a:lnTo>
                    <a:lnTo>
                      <a:pt x="831"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1" name="Freeform 111">
                <a:extLst>
                  <a:ext uri="{FF2B5EF4-FFF2-40B4-BE49-F238E27FC236}">
                    <a16:creationId xmlns:a16="http://schemas.microsoft.com/office/drawing/2014/main" id="{3A210922-1D6A-4BB3-B8C8-AC898C8B8C8B}"/>
                  </a:ext>
                </a:extLst>
              </p:cNvPr>
              <p:cNvSpPr>
                <a:spLocks noChangeAspect="1"/>
              </p:cNvSpPr>
              <p:nvPr/>
            </p:nvSpPr>
            <p:spPr bwMode="auto">
              <a:xfrm>
                <a:off x="5528" y="2674"/>
                <a:ext cx="243" cy="286"/>
              </a:xfrm>
              <a:custGeom>
                <a:avLst/>
                <a:gdLst/>
                <a:ahLst/>
                <a:cxnLst>
                  <a:cxn ang="0">
                    <a:pos x="0" y="973"/>
                  </a:cxn>
                  <a:cxn ang="0">
                    <a:pos x="827" y="0"/>
                  </a:cxn>
                  <a:cxn ang="0">
                    <a:pos x="830" y="2"/>
                  </a:cxn>
                  <a:cxn ang="0">
                    <a:pos x="3" y="975"/>
                  </a:cxn>
                  <a:cxn ang="0">
                    <a:pos x="0" y="973"/>
                  </a:cxn>
                </a:cxnLst>
                <a:rect l="0" t="0" r="r" b="b"/>
                <a:pathLst>
                  <a:path w="830" h="975">
                    <a:moveTo>
                      <a:pt x="0" y="973"/>
                    </a:moveTo>
                    <a:lnTo>
                      <a:pt x="827" y="0"/>
                    </a:lnTo>
                    <a:lnTo>
                      <a:pt x="830"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2" name="Freeform 112">
                <a:extLst>
                  <a:ext uri="{FF2B5EF4-FFF2-40B4-BE49-F238E27FC236}">
                    <a16:creationId xmlns:a16="http://schemas.microsoft.com/office/drawing/2014/main" id="{69FA0762-A948-4048-93D9-1F364D8B9A92}"/>
                  </a:ext>
                </a:extLst>
              </p:cNvPr>
              <p:cNvSpPr>
                <a:spLocks noChangeAspect="1"/>
              </p:cNvSpPr>
              <p:nvPr/>
            </p:nvSpPr>
            <p:spPr bwMode="auto">
              <a:xfrm>
                <a:off x="5555" y="2674"/>
                <a:ext cx="243" cy="286"/>
              </a:xfrm>
              <a:custGeom>
                <a:avLst/>
                <a:gdLst/>
                <a:ahLst/>
                <a:cxnLst>
                  <a:cxn ang="0">
                    <a:pos x="0" y="973"/>
                  </a:cxn>
                  <a:cxn ang="0">
                    <a:pos x="826" y="0"/>
                  </a:cxn>
                  <a:cxn ang="0">
                    <a:pos x="829" y="2"/>
                  </a:cxn>
                  <a:cxn ang="0">
                    <a:pos x="3" y="975"/>
                  </a:cxn>
                  <a:cxn ang="0">
                    <a:pos x="0" y="973"/>
                  </a:cxn>
                </a:cxnLst>
                <a:rect l="0" t="0" r="r" b="b"/>
                <a:pathLst>
                  <a:path w="829" h="975">
                    <a:moveTo>
                      <a:pt x="0" y="973"/>
                    </a:moveTo>
                    <a:lnTo>
                      <a:pt x="826" y="0"/>
                    </a:lnTo>
                    <a:lnTo>
                      <a:pt x="829"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3" name="Freeform 113">
                <a:extLst>
                  <a:ext uri="{FF2B5EF4-FFF2-40B4-BE49-F238E27FC236}">
                    <a16:creationId xmlns:a16="http://schemas.microsoft.com/office/drawing/2014/main" id="{9728A577-0073-4C5E-BAD7-E8379DEEC172}"/>
                  </a:ext>
                </a:extLst>
              </p:cNvPr>
              <p:cNvSpPr>
                <a:spLocks noChangeAspect="1"/>
              </p:cNvSpPr>
              <p:nvPr/>
            </p:nvSpPr>
            <p:spPr bwMode="auto">
              <a:xfrm>
                <a:off x="5583" y="2674"/>
                <a:ext cx="243" cy="286"/>
              </a:xfrm>
              <a:custGeom>
                <a:avLst/>
                <a:gdLst/>
                <a:ahLst/>
                <a:cxnLst>
                  <a:cxn ang="0">
                    <a:pos x="0" y="973"/>
                  </a:cxn>
                  <a:cxn ang="0">
                    <a:pos x="825" y="0"/>
                  </a:cxn>
                  <a:cxn ang="0">
                    <a:pos x="828" y="2"/>
                  </a:cxn>
                  <a:cxn ang="0">
                    <a:pos x="3" y="975"/>
                  </a:cxn>
                  <a:cxn ang="0">
                    <a:pos x="0" y="973"/>
                  </a:cxn>
                </a:cxnLst>
                <a:rect l="0" t="0" r="r" b="b"/>
                <a:pathLst>
                  <a:path w="828" h="975">
                    <a:moveTo>
                      <a:pt x="0" y="973"/>
                    </a:moveTo>
                    <a:lnTo>
                      <a:pt x="825" y="0"/>
                    </a:lnTo>
                    <a:lnTo>
                      <a:pt x="828"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4" name="Freeform 114">
                <a:extLst>
                  <a:ext uri="{FF2B5EF4-FFF2-40B4-BE49-F238E27FC236}">
                    <a16:creationId xmlns:a16="http://schemas.microsoft.com/office/drawing/2014/main" id="{4174B1AE-A8CD-4E0D-84BC-F6883CE2C542}"/>
                  </a:ext>
                </a:extLst>
              </p:cNvPr>
              <p:cNvSpPr>
                <a:spLocks noChangeAspect="1"/>
              </p:cNvSpPr>
              <p:nvPr/>
            </p:nvSpPr>
            <p:spPr bwMode="auto">
              <a:xfrm>
                <a:off x="5611" y="2674"/>
                <a:ext cx="242" cy="286"/>
              </a:xfrm>
              <a:custGeom>
                <a:avLst/>
                <a:gdLst/>
                <a:ahLst/>
                <a:cxnLst>
                  <a:cxn ang="0">
                    <a:pos x="0" y="973"/>
                  </a:cxn>
                  <a:cxn ang="0">
                    <a:pos x="826" y="0"/>
                  </a:cxn>
                  <a:cxn ang="0">
                    <a:pos x="829" y="2"/>
                  </a:cxn>
                  <a:cxn ang="0">
                    <a:pos x="3" y="975"/>
                  </a:cxn>
                  <a:cxn ang="0">
                    <a:pos x="0" y="973"/>
                  </a:cxn>
                </a:cxnLst>
                <a:rect l="0" t="0" r="r" b="b"/>
                <a:pathLst>
                  <a:path w="829" h="975">
                    <a:moveTo>
                      <a:pt x="0" y="973"/>
                    </a:moveTo>
                    <a:lnTo>
                      <a:pt x="826" y="0"/>
                    </a:lnTo>
                    <a:lnTo>
                      <a:pt x="829"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5" name="Freeform 115">
                <a:extLst>
                  <a:ext uri="{FF2B5EF4-FFF2-40B4-BE49-F238E27FC236}">
                    <a16:creationId xmlns:a16="http://schemas.microsoft.com/office/drawing/2014/main" id="{C3B42330-FE82-437C-BD4F-BD61F47B255B}"/>
                  </a:ext>
                </a:extLst>
              </p:cNvPr>
              <p:cNvSpPr>
                <a:spLocks noChangeAspect="1"/>
              </p:cNvSpPr>
              <p:nvPr/>
            </p:nvSpPr>
            <p:spPr bwMode="auto">
              <a:xfrm>
                <a:off x="5638" y="2674"/>
                <a:ext cx="244" cy="286"/>
              </a:xfrm>
              <a:custGeom>
                <a:avLst/>
                <a:gdLst/>
                <a:ahLst/>
                <a:cxnLst>
                  <a:cxn ang="0">
                    <a:pos x="0" y="973"/>
                  </a:cxn>
                  <a:cxn ang="0">
                    <a:pos x="827" y="0"/>
                  </a:cxn>
                  <a:cxn ang="0">
                    <a:pos x="830" y="2"/>
                  </a:cxn>
                  <a:cxn ang="0">
                    <a:pos x="3" y="975"/>
                  </a:cxn>
                  <a:cxn ang="0">
                    <a:pos x="0" y="973"/>
                  </a:cxn>
                </a:cxnLst>
                <a:rect l="0" t="0" r="r" b="b"/>
                <a:pathLst>
                  <a:path w="830" h="975">
                    <a:moveTo>
                      <a:pt x="0" y="973"/>
                    </a:moveTo>
                    <a:lnTo>
                      <a:pt x="827" y="0"/>
                    </a:lnTo>
                    <a:lnTo>
                      <a:pt x="830"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6" name="Freeform 116">
                <a:extLst>
                  <a:ext uri="{FF2B5EF4-FFF2-40B4-BE49-F238E27FC236}">
                    <a16:creationId xmlns:a16="http://schemas.microsoft.com/office/drawing/2014/main" id="{22128985-2BBD-4D0A-A130-912E2ECBB0D3}"/>
                  </a:ext>
                </a:extLst>
              </p:cNvPr>
              <p:cNvSpPr>
                <a:spLocks noChangeAspect="1"/>
              </p:cNvSpPr>
              <p:nvPr/>
            </p:nvSpPr>
            <p:spPr bwMode="auto">
              <a:xfrm>
                <a:off x="5665" y="2674"/>
                <a:ext cx="244" cy="286"/>
              </a:xfrm>
              <a:custGeom>
                <a:avLst/>
                <a:gdLst/>
                <a:ahLst/>
                <a:cxnLst>
                  <a:cxn ang="0">
                    <a:pos x="0" y="973"/>
                  </a:cxn>
                  <a:cxn ang="0">
                    <a:pos x="827" y="0"/>
                  </a:cxn>
                  <a:cxn ang="0">
                    <a:pos x="830" y="2"/>
                  </a:cxn>
                  <a:cxn ang="0">
                    <a:pos x="3" y="975"/>
                  </a:cxn>
                  <a:cxn ang="0">
                    <a:pos x="0" y="973"/>
                  </a:cxn>
                </a:cxnLst>
                <a:rect l="0" t="0" r="r" b="b"/>
                <a:pathLst>
                  <a:path w="830" h="975">
                    <a:moveTo>
                      <a:pt x="0" y="973"/>
                    </a:moveTo>
                    <a:lnTo>
                      <a:pt x="827" y="0"/>
                    </a:lnTo>
                    <a:lnTo>
                      <a:pt x="830"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7" name="Freeform 117">
                <a:extLst>
                  <a:ext uri="{FF2B5EF4-FFF2-40B4-BE49-F238E27FC236}">
                    <a16:creationId xmlns:a16="http://schemas.microsoft.com/office/drawing/2014/main" id="{CD378C1C-158C-4119-94D9-289E19C116BE}"/>
                  </a:ext>
                </a:extLst>
              </p:cNvPr>
              <p:cNvSpPr>
                <a:spLocks noChangeAspect="1"/>
              </p:cNvSpPr>
              <p:nvPr/>
            </p:nvSpPr>
            <p:spPr bwMode="auto">
              <a:xfrm>
                <a:off x="5693" y="2674"/>
                <a:ext cx="244" cy="286"/>
              </a:xfrm>
              <a:custGeom>
                <a:avLst/>
                <a:gdLst/>
                <a:ahLst/>
                <a:cxnLst>
                  <a:cxn ang="0">
                    <a:pos x="0" y="973"/>
                  </a:cxn>
                  <a:cxn ang="0">
                    <a:pos x="827" y="0"/>
                  </a:cxn>
                  <a:cxn ang="0">
                    <a:pos x="830" y="2"/>
                  </a:cxn>
                  <a:cxn ang="0">
                    <a:pos x="3" y="975"/>
                  </a:cxn>
                  <a:cxn ang="0">
                    <a:pos x="0" y="973"/>
                  </a:cxn>
                </a:cxnLst>
                <a:rect l="0" t="0" r="r" b="b"/>
                <a:pathLst>
                  <a:path w="830" h="975">
                    <a:moveTo>
                      <a:pt x="0" y="973"/>
                    </a:moveTo>
                    <a:lnTo>
                      <a:pt x="827" y="0"/>
                    </a:lnTo>
                    <a:lnTo>
                      <a:pt x="830"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8" name="Freeform 118">
                <a:extLst>
                  <a:ext uri="{FF2B5EF4-FFF2-40B4-BE49-F238E27FC236}">
                    <a16:creationId xmlns:a16="http://schemas.microsoft.com/office/drawing/2014/main" id="{B20F41DA-A938-4E8C-B64A-6B99732F2A34}"/>
                  </a:ext>
                </a:extLst>
              </p:cNvPr>
              <p:cNvSpPr>
                <a:spLocks noChangeAspect="1"/>
              </p:cNvSpPr>
              <p:nvPr/>
            </p:nvSpPr>
            <p:spPr bwMode="auto">
              <a:xfrm>
                <a:off x="5721" y="2674"/>
                <a:ext cx="243" cy="286"/>
              </a:xfrm>
              <a:custGeom>
                <a:avLst/>
                <a:gdLst/>
                <a:ahLst/>
                <a:cxnLst>
                  <a:cxn ang="0">
                    <a:pos x="0" y="973"/>
                  </a:cxn>
                  <a:cxn ang="0">
                    <a:pos x="827" y="0"/>
                  </a:cxn>
                  <a:cxn ang="0">
                    <a:pos x="830" y="2"/>
                  </a:cxn>
                  <a:cxn ang="0">
                    <a:pos x="3" y="975"/>
                  </a:cxn>
                  <a:cxn ang="0">
                    <a:pos x="0" y="973"/>
                  </a:cxn>
                </a:cxnLst>
                <a:rect l="0" t="0" r="r" b="b"/>
                <a:pathLst>
                  <a:path w="830" h="975">
                    <a:moveTo>
                      <a:pt x="0" y="973"/>
                    </a:moveTo>
                    <a:lnTo>
                      <a:pt x="827" y="0"/>
                    </a:lnTo>
                    <a:lnTo>
                      <a:pt x="830"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49" name="Freeform 119">
                <a:extLst>
                  <a:ext uri="{FF2B5EF4-FFF2-40B4-BE49-F238E27FC236}">
                    <a16:creationId xmlns:a16="http://schemas.microsoft.com/office/drawing/2014/main" id="{F98DB36F-20CA-4729-B969-84C754D89DE4}"/>
                  </a:ext>
                </a:extLst>
              </p:cNvPr>
              <p:cNvSpPr>
                <a:spLocks noChangeAspect="1"/>
              </p:cNvSpPr>
              <p:nvPr/>
            </p:nvSpPr>
            <p:spPr bwMode="auto">
              <a:xfrm>
                <a:off x="5749" y="2674"/>
                <a:ext cx="243" cy="286"/>
              </a:xfrm>
              <a:custGeom>
                <a:avLst/>
                <a:gdLst/>
                <a:ahLst/>
                <a:cxnLst>
                  <a:cxn ang="0">
                    <a:pos x="0" y="973"/>
                  </a:cxn>
                  <a:cxn ang="0">
                    <a:pos x="825" y="0"/>
                  </a:cxn>
                  <a:cxn ang="0">
                    <a:pos x="828" y="2"/>
                  </a:cxn>
                  <a:cxn ang="0">
                    <a:pos x="3" y="975"/>
                  </a:cxn>
                  <a:cxn ang="0">
                    <a:pos x="0" y="973"/>
                  </a:cxn>
                </a:cxnLst>
                <a:rect l="0" t="0" r="r" b="b"/>
                <a:pathLst>
                  <a:path w="828" h="975">
                    <a:moveTo>
                      <a:pt x="0" y="973"/>
                    </a:moveTo>
                    <a:lnTo>
                      <a:pt x="825" y="0"/>
                    </a:lnTo>
                    <a:lnTo>
                      <a:pt x="828"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50" name="Freeform 120">
                <a:extLst>
                  <a:ext uri="{FF2B5EF4-FFF2-40B4-BE49-F238E27FC236}">
                    <a16:creationId xmlns:a16="http://schemas.microsoft.com/office/drawing/2014/main" id="{8F2A3C9F-0284-480B-9FDE-3738D3DD8FF3}"/>
                  </a:ext>
                </a:extLst>
              </p:cNvPr>
              <p:cNvSpPr>
                <a:spLocks noChangeAspect="1"/>
              </p:cNvSpPr>
              <p:nvPr/>
            </p:nvSpPr>
            <p:spPr bwMode="auto">
              <a:xfrm>
                <a:off x="5777" y="2674"/>
                <a:ext cx="242" cy="286"/>
              </a:xfrm>
              <a:custGeom>
                <a:avLst/>
                <a:gdLst/>
                <a:ahLst/>
                <a:cxnLst>
                  <a:cxn ang="0">
                    <a:pos x="0" y="973"/>
                  </a:cxn>
                  <a:cxn ang="0">
                    <a:pos x="824" y="0"/>
                  </a:cxn>
                  <a:cxn ang="0">
                    <a:pos x="827" y="2"/>
                  </a:cxn>
                  <a:cxn ang="0">
                    <a:pos x="3" y="975"/>
                  </a:cxn>
                  <a:cxn ang="0">
                    <a:pos x="0" y="973"/>
                  </a:cxn>
                </a:cxnLst>
                <a:rect l="0" t="0" r="r" b="b"/>
                <a:pathLst>
                  <a:path w="827" h="975">
                    <a:moveTo>
                      <a:pt x="0" y="973"/>
                    </a:moveTo>
                    <a:lnTo>
                      <a:pt x="824" y="0"/>
                    </a:lnTo>
                    <a:lnTo>
                      <a:pt x="827" y="2"/>
                    </a:lnTo>
                    <a:lnTo>
                      <a:pt x="3" y="975"/>
                    </a:lnTo>
                    <a:lnTo>
                      <a:pt x="0" y="973"/>
                    </a:lnTo>
                    <a:close/>
                  </a:path>
                </a:pathLst>
              </a:custGeom>
              <a:solidFill>
                <a:srgbClr val="000000"/>
              </a:solidFill>
              <a:ln w="9525">
                <a:solidFill>
                  <a:schemeClr val="accent2"/>
                </a:solidFill>
                <a:round/>
                <a:headEnd/>
                <a:tailEnd/>
              </a:ln>
            </p:spPr>
            <p:txBody>
              <a:bodyPr/>
              <a:lstStyle/>
              <a:p>
                <a:endParaRPr lang="en-US"/>
              </a:p>
            </p:txBody>
          </p:sp>
          <p:sp>
            <p:nvSpPr>
              <p:cNvPr id="151" name="Freeform 121">
                <a:extLst>
                  <a:ext uri="{FF2B5EF4-FFF2-40B4-BE49-F238E27FC236}">
                    <a16:creationId xmlns:a16="http://schemas.microsoft.com/office/drawing/2014/main" id="{AAC86380-C470-43C9-B263-B46A5984761B}"/>
                  </a:ext>
                </a:extLst>
              </p:cNvPr>
              <p:cNvSpPr>
                <a:spLocks noChangeAspect="1"/>
              </p:cNvSpPr>
              <p:nvPr/>
            </p:nvSpPr>
            <p:spPr bwMode="auto">
              <a:xfrm>
                <a:off x="5803" y="2689"/>
                <a:ext cx="231" cy="271"/>
              </a:xfrm>
              <a:custGeom>
                <a:avLst/>
                <a:gdLst/>
                <a:ahLst/>
                <a:cxnLst>
                  <a:cxn ang="0">
                    <a:pos x="0" y="923"/>
                  </a:cxn>
                  <a:cxn ang="0">
                    <a:pos x="782" y="0"/>
                  </a:cxn>
                  <a:cxn ang="0">
                    <a:pos x="785" y="1"/>
                  </a:cxn>
                  <a:cxn ang="0">
                    <a:pos x="3" y="925"/>
                  </a:cxn>
                  <a:cxn ang="0">
                    <a:pos x="0" y="923"/>
                  </a:cxn>
                </a:cxnLst>
                <a:rect l="0" t="0" r="r" b="b"/>
                <a:pathLst>
                  <a:path w="785" h="925">
                    <a:moveTo>
                      <a:pt x="0" y="923"/>
                    </a:moveTo>
                    <a:lnTo>
                      <a:pt x="782" y="0"/>
                    </a:lnTo>
                    <a:lnTo>
                      <a:pt x="785" y="1"/>
                    </a:lnTo>
                    <a:lnTo>
                      <a:pt x="3" y="925"/>
                    </a:lnTo>
                    <a:lnTo>
                      <a:pt x="0" y="923"/>
                    </a:lnTo>
                    <a:close/>
                  </a:path>
                </a:pathLst>
              </a:custGeom>
              <a:solidFill>
                <a:srgbClr val="000000"/>
              </a:solidFill>
              <a:ln w="9525">
                <a:solidFill>
                  <a:schemeClr val="accent2"/>
                </a:solidFill>
                <a:round/>
                <a:headEnd/>
                <a:tailEnd/>
              </a:ln>
            </p:spPr>
            <p:txBody>
              <a:bodyPr/>
              <a:lstStyle/>
              <a:p>
                <a:endParaRPr lang="en-US"/>
              </a:p>
            </p:txBody>
          </p:sp>
          <p:sp>
            <p:nvSpPr>
              <p:cNvPr id="152" name="Freeform 122">
                <a:extLst>
                  <a:ext uri="{FF2B5EF4-FFF2-40B4-BE49-F238E27FC236}">
                    <a16:creationId xmlns:a16="http://schemas.microsoft.com/office/drawing/2014/main" id="{3C22D216-0DA2-4D6C-B7FA-F4311A4AFA3A}"/>
                  </a:ext>
                </a:extLst>
              </p:cNvPr>
              <p:cNvSpPr>
                <a:spLocks noChangeAspect="1"/>
              </p:cNvSpPr>
              <p:nvPr/>
            </p:nvSpPr>
            <p:spPr bwMode="auto">
              <a:xfrm>
                <a:off x="5831" y="2721"/>
                <a:ext cx="203" cy="239"/>
              </a:xfrm>
              <a:custGeom>
                <a:avLst/>
                <a:gdLst/>
                <a:ahLst/>
                <a:cxnLst>
                  <a:cxn ang="0">
                    <a:pos x="0" y="810"/>
                  </a:cxn>
                  <a:cxn ang="0">
                    <a:pos x="688" y="0"/>
                  </a:cxn>
                  <a:cxn ang="0">
                    <a:pos x="691" y="2"/>
                  </a:cxn>
                  <a:cxn ang="0">
                    <a:pos x="3" y="812"/>
                  </a:cxn>
                  <a:cxn ang="0">
                    <a:pos x="0" y="810"/>
                  </a:cxn>
                </a:cxnLst>
                <a:rect l="0" t="0" r="r" b="b"/>
                <a:pathLst>
                  <a:path w="691" h="812">
                    <a:moveTo>
                      <a:pt x="0" y="810"/>
                    </a:moveTo>
                    <a:lnTo>
                      <a:pt x="688" y="0"/>
                    </a:lnTo>
                    <a:lnTo>
                      <a:pt x="691" y="2"/>
                    </a:lnTo>
                    <a:lnTo>
                      <a:pt x="3" y="812"/>
                    </a:lnTo>
                    <a:lnTo>
                      <a:pt x="0" y="810"/>
                    </a:lnTo>
                    <a:close/>
                  </a:path>
                </a:pathLst>
              </a:custGeom>
              <a:solidFill>
                <a:srgbClr val="000000"/>
              </a:solidFill>
              <a:ln w="9525">
                <a:solidFill>
                  <a:schemeClr val="accent2"/>
                </a:solidFill>
                <a:round/>
                <a:headEnd/>
                <a:tailEnd/>
              </a:ln>
            </p:spPr>
            <p:txBody>
              <a:bodyPr/>
              <a:lstStyle/>
              <a:p>
                <a:endParaRPr lang="en-US"/>
              </a:p>
            </p:txBody>
          </p:sp>
          <p:sp>
            <p:nvSpPr>
              <p:cNvPr id="153" name="Freeform 123">
                <a:extLst>
                  <a:ext uri="{FF2B5EF4-FFF2-40B4-BE49-F238E27FC236}">
                    <a16:creationId xmlns:a16="http://schemas.microsoft.com/office/drawing/2014/main" id="{30237DE2-7B63-458B-B954-6572B52CF5D4}"/>
                  </a:ext>
                </a:extLst>
              </p:cNvPr>
              <p:cNvSpPr>
                <a:spLocks noChangeAspect="1"/>
              </p:cNvSpPr>
              <p:nvPr/>
            </p:nvSpPr>
            <p:spPr bwMode="auto">
              <a:xfrm>
                <a:off x="5859" y="2755"/>
                <a:ext cx="175" cy="205"/>
              </a:xfrm>
              <a:custGeom>
                <a:avLst/>
                <a:gdLst/>
                <a:ahLst/>
                <a:cxnLst>
                  <a:cxn ang="0">
                    <a:pos x="0" y="698"/>
                  </a:cxn>
                  <a:cxn ang="0">
                    <a:pos x="593" y="0"/>
                  </a:cxn>
                  <a:cxn ang="0">
                    <a:pos x="596" y="2"/>
                  </a:cxn>
                  <a:cxn ang="0">
                    <a:pos x="3" y="700"/>
                  </a:cxn>
                  <a:cxn ang="0">
                    <a:pos x="0" y="698"/>
                  </a:cxn>
                </a:cxnLst>
                <a:rect l="0" t="0" r="r" b="b"/>
                <a:pathLst>
                  <a:path w="596" h="700">
                    <a:moveTo>
                      <a:pt x="0" y="698"/>
                    </a:moveTo>
                    <a:lnTo>
                      <a:pt x="593" y="0"/>
                    </a:lnTo>
                    <a:lnTo>
                      <a:pt x="596" y="2"/>
                    </a:lnTo>
                    <a:lnTo>
                      <a:pt x="3" y="700"/>
                    </a:lnTo>
                    <a:lnTo>
                      <a:pt x="0" y="698"/>
                    </a:lnTo>
                    <a:close/>
                  </a:path>
                </a:pathLst>
              </a:custGeom>
              <a:solidFill>
                <a:srgbClr val="000000"/>
              </a:solidFill>
              <a:ln w="9525">
                <a:solidFill>
                  <a:schemeClr val="accent2"/>
                </a:solidFill>
                <a:round/>
                <a:headEnd/>
                <a:tailEnd/>
              </a:ln>
            </p:spPr>
            <p:txBody>
              <a:bodyPr/>
              <a:lstStyle/>
              <a:p>
                <a:endParaRPr lang="en-US"/>
              </a:p>
            </p:txBody>
          </p:sp>
          <p:sp>
            <p:nvSpPr>
              <p:cNvPr id="154" name="Freeform 124">
                <a:extLst>
                  <a:ext uri="{FF2B5EF4-FFF2-40B4-BE49-F238E27FC236}">
                    <a16:creationId xmlns:a16="http://schemas.microsoft.com/office/drawing/2014/main" id="{A95EEDA1-98E0-4E33-AB14-29EEDB2EBD48}"/>
                  </a:ext>
                </a:extLst>
              </p:cNvPr>
              <p:cNvSpPr>
                <a:spLocks noChangeAspect="1"/>
              </p:cNvSpPr>
              <p:nvPr/>
            </p:nvSpPr>
            <p:spPr bwMode="auto">
              <a:xfrm>
                <a:off x="5887" y="2785"/>
                <a:ext cx="148" cy="175"/>
              </a:xfrm>
              <a:custGeom>
                <a:avLst/>
                <a:gdLst/>
                <a:ahLst/>
                <a:cxnLst>
                  <a:cxn ang="0">
                    <a:pos x="0" y="595"/>
                  </a:cxn>
                  <a:cxn ang="0">
                    <a:pos x="502" y="0"/>
                  </a:cxn>
                  <a:cxn ang="0">
                    <a:pos x="505" y="2"/>
                  </a:cxn>
                  <a:cxn ang="0">
                    <a:pos x="3" y="597"/>
                  </a:cxn>
                  <a:cxn ang="0">
                    <a:pos x="0" y="595"/>
                  </a:cxn>
                </a:cxnLst>
                <a:rect l="0" t="0" r="r" b="b"/>
                <a:pathLst>
                  <a:path w="505" h="597">
                    <a:moveTo>
                      <a:pt x="0" y="595"/>
                    </a:moveTo>
                    <a:lnTo>
                      <a:pt x="502" y="0"/>
                    </a:lnTo>
                    <a:lnTo>
                      <a:pt x="505" y="2"/>
                    </a:lnTo>
                    <a:lnTo>
                      <a:pt x="3" y="597"/>
                    </a:lnTo>
                    <a:lnTo>
                      <a:pt x="0" y="595"/>
                    </a:lnTo>
                    <a:close/>
                  </a:path>
                </a:pathLst>
              </a:custGeom>
              <a:solidFill>
                <a:srgbClr val="000000"/>
              </a:solidFill>
              <a:ln w="9525">
                <a:solidFill>
                  <a:schemeClr val="accent2"/>
                </a:solidFill>
                <a:round/>
                <a:headEnd/>
                <a:tailEnd/>
              </a:ln>
            </p:spPr>
            <p:txBody>
              <a:bodyPr/>
              <a:lstStyle/>
              <a:p>
                <a:endParaRPr lang="en-US"/>
              </a:p>
            </p:txBody>
          </p:sp>
          <p:sp>
            <p:nvSpPr>
              <p:cNvPr id="155" name="Freeform 125">
                <a:extLst>
                  <a:ext uri="{FF2B5EF4-FFF2-40B4-BE49-F238E27FC236}">
                    <a16:creationId xmlns:a16="http://schemas.microsoft.com/office/drawing/2014/main" id="{DAD98454-B4F3-46BE-822E-4382628E3665}"/>
                  </a:ext>
                </a:extLst>
              </p:cNvPr>
              <p:cNvSpPr>
                <a:spLocks noChangeAspect="1"/>
              </p:cNvSpPr>
              <p:nvPr/>
            </p:nvSpPr>
            <p:spPr bwMode="auto">
              <a:xfrm>
                <a:off x="5915" y="2818"/>
                <a:ext cx="119" cy="142"/>
              </a:xfrm>
              <a:custGeom>
                <a:avLst/>
                <a:gdLst/>
                <a:ahLst/>
                <a:cxnLst>
                  <a:cxn ang="0">
                    <a:pos x="0" y="481"/>
                  </a:cxn>
                  <a:cxn ang="0">
                    <a:pos x="403" y="0"/>
                  </a:cxn>
                  <a:cxn ang="0">
                    <a:pos x="406" y="2"/>
                  </a:cxn>
                  <a:cxn ang="0">
                    <a:pos x="3" y="483"/>
                  </a:cxn>
                  <a:cxn ang="0">
                    <a:pos x="0" y="481"/>
                  </a:cxn>
                </a:cxnLst>
                <a:rect l="0" t="0" r="r" b="b"/>
                <a:pathLst>
                  <a:path w="406" h="483">
                    <a:moveTo>
                      <a:pt x="0" y="481"/>
                    </a:moveTo>
                    <a:lnTo>
                      <a:pt x="403" y="0"/>
                    </a:lnTo>
                    <a:lnTo>
                      <a:pt x="406" y="2"/>
                    </a:lnTo>
                    <a:lnTo>
                      <a:pt x="3" y="483"/>
                    </a:lnTo>
                    <a:lnTo>
                      <a:pt x="0" y="481"/>
                    </a:lnTo>
                    <a:close/>
                  </a:path>
                </a:pathLst>
              </a:custGeom>
              <a:solidFill>
                <a:srgbClr val="000000"/>
              </a:solidFill>
              <a:ln w="9525">
                <a:solidFill>
                  <a:schemeClr val="accent2"/>
                </a:solidFill>
                <a:round/>
                <a:headEnd/>
                <a:tailEnd/>
              </a:ln>
            </p:spPr>
            <p:txBody>
              <a:bodyPr/>
              <a:lstStyle/>
              <a:p>
                <a:endParaRPr lang="en-US"/>
              </a:p>
            </p:txBody>
          </p:sp>
          <p:sp>
            <p:nvSpPr>
              <p:cNvPr id="156" name="Freeform 126">
                <a:extLst>
                  <a:ext uri="{FF2B5EF4-FFF2-40B4-BE49-F238E27FC236}">
                    <a16:creationId xmlns:a16="http://schemas.microsoft.com/office/drawing/2014/main" id="{7BF5D81F-07C9-49FC-8C33-7AAAAA32486A}"/>
                  </a:ext>
                </a:extLst>
              </p:cNvPr>
              <p:cNvSpPr>
                <a:spLocks noChangeAspect="1"/>
              </p:cNvSpPr>
              <p:nvPr/>
            </p:nvSpPr>
            <p:spPr bwMode="auto">
              <a:xfrm>
                <a:off x="5942" y="2853"/>
                <a:ext cx="93" cy="107"/>
              </a:xfrm>
              <a:custGeom>
                <a:avLst/>
                <a:gdLst/>
                <a:ahLst/>
                <a:cxnLst>
                  <a:cxn ang="0">
                    <a:pos x="0" y="360"/>
                  </a:cxn>
                  <a:cxn ang="0">
                    <a:pos x="313" y="0"/>
                  </a:cxn>
                  <a:cxn ang="0">
                    <a:pos x="316" y="2"/>
                  </a:cxn>
                  <a:cxn ang="0">
                    <a:pos x="3" y="362"/>
                  </a:cxn>
                  <a:cxn ang="0">
                    <a:pos x="0" y="360"/>
                  </a:cxn>
                </a:cxnLst>
                <a:rect l="0" t="0" r="r" b="b"/>
                <a:pathLst>
                  <a:path w="316" h="362">
                    <a:moveTo>
                      <a:pt x="0" y="360"/>
                    </a:moveTo>
                    <a:lnTo>
                      <a:pt x="313" y="0"/>
                    </a:lnTo>
                    <a:lnTo>
                      <a:pt x="316" y="2"/>
                    </a:lnTo>
                    <a:lnTo>
                      <a:pt x="3" y="362"/>
                    </a:lnTo>
                    <a:lnTo>
                      <a:pt x="0" y="360"/>
                    </a:lnTo>
                    <a:close/>
                  </a:path>
                </a:pathLst>
              </a:custGeom>
              <a:solidFill>
                <a:srgbClr val="000000"/>
              </a:solidFill>
              <a:ln w="9525">
                <a:solidFill>
                  <a:schemeClr val="accent2"/>
                </a:solidFill>
                <a:round/>
                <a:headEnd/>
                <a:tailEnd/>
              </a:ln>
            </p:spPr>
            <p:txBody>
              <a:bodyPr/>
              <a:lstStyle/>
              <a:p>
                <a:endParaRPr lang="en-US"/>
              </a:p>
            </p:txBody>
          </p:sp>
          <p:sp>
            <p:nvSpPr>
              <p:cNvPr id="157" name="Freeform 127">
                <a:extLst>
                  <a:ext uri="{FF2B5EF4-FFF2-40B4-BE49-F238E27FC236}">
                    <a16:creationId xmlns:a16="http://schemas.microsoft.com/office/drawing/2014/main" id="{679891F8-DE95-405F-AC81-B9BBED20CBD1}"/>
                  </a:ext>
                </a:extLst>
              </p:cNvPr>
              <p:cNvSpPr>
                <a:spLocks noChangeAspect="1"/>
              </p:cNvSpPr>
              <p:nvPr/>
            </p:nvSpPr>
            <p:spPr bwMode="auto">
              <a:xfrm>
                <a:off x="5970" y="2886"/>
                <a:ext cx="64" cy="74"/>
              </a:xfrm>
              <a:custGeom>
                <a:avLst/>
                <a:gdLst/>
                <a:ahLst/>
                <a:cxnLst>
                  <a:cxn ang="0">
                    <a:pos x="0" y="249"/>
                  </a:cxn>
                  <a:cxn ang="0">
                    <a:pos x="214" y="0"/>
                  </a:cxn>
                  <a:cxn ang="0">
                    <a:pos x="217" y="1"/>
                  </a:cxn>
                  <a:cxn ang="0">
                    <a:pos x="3" y="251"/>
                  </a:cxn>
                  <a:cxn ang="0">
                    <a:pos x="0" y="249"/>
                  </a:cxn>
                </a:cxnLst>
                <a:rect l="0" t="0" r="r" b="b"/>
                <a:pathLst>
                  <a:path w="217" h="251">
                    <a:moveTo>
                      <a:pt x="0" y="249"/>
                    </a:moveTo>
                    <a:lnTo>
                      <a:pt x="214" y="0"/>
                    </a:lnTo>
                    <a:lnTo>
                      <a:pt x="217" y="1"/>
                    </a:lnTo>
                    <a:lnTo>
                      <a:pt x="3" y="251"/>
                    </a:lnTo>
                    <a:lnTo>
                      <a:pt x="0" y="249"/>
                    </a:lnTo>
                    <a:close/>
                  </a:path>
                </a:pathLst>
              </a:custGeom>
              <a:solidFill>
                <a:srgbClr val="000000"/>
              </a:solidFill>
              <a:ln w="9525">
                <a:solidFill>
                  <a:schemeClr val="accent2"/>
                </a:solidFill>
                <a:round/>
                <a:headEnd/>
                <a:tailEnd/>
              </a:ln>
            </p:spPr>
            <p:txBody>
              <a:bodyPr/>
              <a:lstStyle/>
              <a:p>
                <a:endParaRPr lang="en-US"/>
              </a:p>
            </p:txBody>
          </p:sp>
          <p:sp>
            <p:nvSpPr>
              <p:cNvPr id="158" name="Freeform 128">
                <a:extLst>
                  <a:ext uri="{FF2B5EF4-FFF2-40B4-BE49-F238E27FC236}">
                    <a16:creationId xmlns:a16="http://schemas.microsoft.com/office/drawing/2014/main" id="{E767EABE-4810-4D3D-8E9C-6B9091B6238B}"/>
                  </a:ext>
                </a:extLst>
              </p:cNvPr>
              <p:cNvSpPr>
                <a:spLocks noChangeAspect="1"/>
              </p:cNvSpPr>
              <p:nvPr/>
            </p:nvSpPr>
            <p:spPr bwMode="auto">
              <a:xfrm>
                <a:off x="5998" y="2914"/>
                <a:ext cx="36" cy="46"/>
              </a:xfrm>
              <a:custGeom>
                <a:avLst/>
                <a:gdLst/>
                <a:ahLst/>
                <a:cxnLst>
                  <a:cxn ang="0">
                    <a:pos x="0" y="154"/>
                  </a:cxn>
                  <a:cxn ang="0">
                    <a:pos x="121" y="0"/>
                  </a:cxn>
                  <a:cxn ang="0">
                    <a:pos x="124" y="2"/>
                  </a:cxn>
                  <a:cxn ang="0">
                    <a:pos x="3" y="156"/>
                  </a:cxn>
                  <a:cxn ang="0">
                    <a:pos x="0" y="154"/>
                  </a:cxn>
                </a:cxnLst>
                <a:rect l="0" t="0" r="r" b="b"/>
                <a:pathLst>
                  <a:path w="124" h="156">
                    <a:moveTo>
                      <a:pt x="0" y="154"/>
                    </a:moveTo>
                    <a:lnTo>
                      <a:pt x="121" y="0"/>
                    </a:lnTo>
                    <a:lnTo>
                      <a:pt x="124" y="2"/>
                    </a:lnTo>
                    <a:lnTo>
                      <a:pt x="3" y="156"/>
                    </a:lnTo>
                    <a:lnTo>
                      <a:pt x="0" y="154"/>
                    </a:lnTo>
                    <a:close/>
                  </a:path>
                </a:pathLst>
              </a:custGeom>
              <a:solidFill>
                <a:srgbClr val="000000"/>
              </a:solidFill>
              <a:ln w="9525">
                <a:solidFill>
                  <a:schemeClr val="accent2"/>
                </a:solidFill>
                <a:round/>
                <a:headEnd/>
                <a:tailEnd/>
              </a:ln>
            </p:spPr>
            <p:txBody>
              <a:bodyPr/>
              <a:lstStyle/>
              <a:p>
                <a:endParaRPr lang="en-US"/>
              </a:p>
            </p:txBody>
          </p:sp>
          <p:sp>
            <p:nvSpPr>
              <p:cNvPr id="159" name="Freeform 129">
                <a:extLst>
                  <a:ext uri="{FF2B5EF4-FFF2-40B4-BE49-F238E27FC236}">
                    <a16:creationId xmlns:a16="http://schemas.microsoft.com/office/drawing/2014/main" id="{D98CB0E4-78F5-418F-9473-9E9E74B9DFCF}"/>
                  </a:ext>
                </a:extLst>
              </p:cNvPr>
              <p:cNvSpPr>
                <a:spLocks noChangeAspect="1"/>
              </p:cNvSpPr>
              <p:nvPr/>
            </p:nvSpPr>
            <p:spPr bwMode="auto">
              <a:xfrm>
                <a:off x="5442" y="2674"/>
                <a:ext cx="217" cy="251"/>
              </a:xfrm>
              <a:custGeom>
                <a:avLst/>
                <a:gdLst/>
                <a:ahLst/>
                <a:cxnLst>
                  <a:cxn ang="0">
                    <a:pos x="0" y="857"/>
                  </a:cxn>
                  <a:cxn ang="0">
                    <a:pos x="738" y="0"/>
                  </a:cxn>
                  <a:cxn ang="0">
                    <a:pos x="741" y="2"/>
                  </a:cxn>
                  <a:cxn ang="0">
                    <a:pos x="3" y="858"/>
                  </a:cxn>
                  <a:cxn ang="0">
                    <a:pos x="0" y="857"/>
                  </a:cxn>
                </a:cxnLst>
                <a:rect l="0" t="0" r="r" b="b"/>
                <a:pathLst>
                  <a:path w="741" h="858">
                    <a:moveTo>
                      <a:pt x="0" y="857"/>
                    </a:moveTo>
                    <a:lnTo>
                      <a:pt x="738" y="0"/>
                    </a:lnTo>
                    <a:lnTo>
                      <a:pt x="741" y="2"/>
                    </a:lnTo>
                    <a:lnTo>
                      <a:pt x="3" y="858"/>
                    </a:lnTo>
                    <a:lnTo>
                      <a:pt x="0" y="857"/>
                    </a:lnTo>
                    <a:close/>
                  </a:path>
                </a:pathLst>
              </a:custGeom>
              <a:solidFill>
                <a:srgbClr val="000000"/>
              </a:solidFill>
              <a:ln w="9525">
                <a:solidFill>
                  <a:schemeClr val="accent2"/>
                </a:solidFill>
                <a:round/>
                <a:headEnd/>
                <a:tailEnd/>
              </a:ln>
            </p:spPr>
            <p:txBody>
              <a:bodyPr/>
              <a:lstStyle/>
              <a:p>
                <a:endParaRPr lang="en-US"/>
              </a:p>
            </p:txBody>
          </p:sp>
          <p:sp>
            <p:nvSpPr>
              <p:cNvPr id="160" name="Freeform 130">
                <a:extLst>
                  <a:ext uri="{FF2B5EF4-FFF2-40B4-BE49-F238E27FC236}">
                    <a16:creationId xmlns:a16="http://schemas.microsoft.com/office/drawing/2014/main" id="{9BAD8C95-4DFD-4BAE-94A3-E8CCC74A63BB}"/>
                  </a:ext>
                </a:extLst>
              </p:cNvPr>
              <p:cNvSpPr>
                <a:spLocks noChangeAspect="1"/>
              </p:cNvSpPr>
              <p:nvPr/>
            </p:nvSpPr>
            <p:spPr bwMode="auto">
              <a:xfrm>
                <a:off x="5442" y="2674"/>
                <a:ext cx="189" cy="221"/>
              </a:xfrm>
              <a:custGeom>
                <a:avLst/>
                <a:gdLst/>
                <a:ahLst/>
                <a:cxnLst>
                  <a:cxn ang="0">
                    <a:pos x="0" y="754"/>
                  </a:cxn>
                  <a:cxn ang="0">
                    <a:pos x="643" y="0"/>
                  </a:cxn>
                  <a:cxn ang="0">
                    <a:pos x="646" y="2"/>
                  </a:cxn>
                  <a:cxn ang="0">
                    <a:pos x="3" y="755"/>
                  </a:cxn>
                  <a:cxn ang="0">
                    <a:pos x="0" y="754"/>
                  </a:cxn>
                </a:cxnLst>
                <a:rect l="0" t="0" r="r" b="b"/>
                <a:pathLst>
                  <a:path w="646" h="755">
                    <a:moveTo>
                      <a:pt x="0" y="754"/>
                    </a:moveTo>
                    <a:lnTo>
                      <a:pt x="643" y="0"/>
                    </a:lnTo>
                    <a:lnTo>
                      <a:pt x="646" y="2"/>
                    </a:lnTo>
                    <a:lnTo>
                      <a:pt x="3" y="755"/>
                    </a:lnTo>
                    <a:lnTo>
                      <a:pt x="0" y="754"/>
                    </a:lnTo>
                    <a:close/>
                  </a:path>
                </a:pathLst>
              </a:custGeom>
              <a:solidFill>
                <a:srgbClr val="000000"/>
              </a:solidFill>
              <a:ln w="9525">
                <a:solidFill>
                  <a:schemeClr val="accent2"/>
                </a:solidFill>
                <a:round/>
                <a:headEnd/>
                <a:tailEnd/>
              </a:ln>
            </p:spPr>
            <p:txBody>
              <a:bodyPr/>
              <a:lstStyle/>
              <a:p>
                <a:endParaRPr lang="en-US"/>
              </a:p>
            </p:txBody>
          </p:sp>
          <p:sp>
            <p:nvSpPr>
              <p:cNvPr id="161" name="Freeform 131">
                <a:extLst>
                  <a:ext uri="{FF2B5EF4-FFF2-40B4-BE49-F238E27FC236}">
                    <a16:creationId xmlns:a16="http://schemas.microsoft.com/office/drawing/2014/main" id="{CC18F649-A27C-4F3A-8E1F-C01E616E2AB4}"/>
                  </a:ext>
                </a:extLst>
              </p:cNvPr>
              <p:cNvSpPr>
                <a:spLocks noChangeAspect="1"/>
              </p:cNvSpPr>
              <p:nvPr/>
            </p:nvSpPr>
            <p:spPr bwMode="auto">
              <a:xfrm>
                <a:off x="5444" y="2674"/>
                <a:ext cx="159" cy="185"/>
              </a:xfrm>
              <a:custGeom>
                <a:avLst/>
                <a:gdLst/>
                <a:ahLst/>
                <a:cxnLst>
                  <a:cxn ang="0">
                    <a:pos x="0" y="633"/>
                  </a:cxn>
                  <a:cxn ang="0">
                    <a:pos x="538" y="0"/>
                  </a:cxn>
                  <a:cxn ang="0">
                    <a:pos x="541" y="2"/>
                  </a:cxn>
                  <a:cxn ang="0">
                    <a:pos x="3" y="634"/>
                  </a:cxn>
                  <a:cxn ang="0">
                    <a:pos x="0" y="633"/>
                  </a:cxn>
                </a:cxnLst>
                <a:rect l="0" t="0" r="r" b="b"/>
                <a:pathLst>
                  <a:path w="541" h="634">
                    <a:moveTo>
                      <a:pt x="0" y="633"/>
                    </a:moveTo>
                    <a:lnTo>
                      <a:pt x="538" y="0"/>
                    </a:lnTo>
                    <a:lnTo>
                      <a:pt x="541" y="2"/>
                    </a:lnTo>
                    <a:lnTo>
                      <a:pt x="3" y="634"/>
                    </a:lnTo>
                    <a:lnTo>
                      <a:pt x="0" y="633"/>
                    </a:lnTo>
                    <a:close/>
                  </a:path>
                </a:pathLst>
              </a:custGeom>
              <a:solidFill>
                <a:srgbClr val="000000"/>
              </a:solidFill>
              <a:ln w="9525">
                <a:solidFill>
                  <a:schemeClr val="accent2"/>
                </a:solidFill>
                <a:round/>
                <a:headEnd/>
                <a:tailEnd/>
              </a:ln>
            </p:spPr>
            <p:txBody>
              <a:bodyPr/>
              <a:lstStyle/>
              <a:p>
                <a:endParaRPr lang="en-US"/>
              </a:p>
            </p:txBody>
          </p:sp>
          <p:sp>
            <p:nvSpPr>
              <p:cNvPr id="162" name="Freeform 132">
                <a:extLst>
                  <a:ext uri="{FF2B5EF4-FFF2-40B4-BE49-F238E27FC236}">
                    <a16:creationId xmlns:a16="http://schemas.microsoft.com/office/drawing/2014/main" id="{E1A705C4-5BBD-45D8-99D6-B0BAE3EB766C}"/>
                  </a:ext>
                </a:extLst>
              </p:cNvPr>
              <p:cNvSpPr>
                <a:spLocks noChangeAspect="1"/>
              </p:cNvSpPr>
              <p:nvPr/>
            </p:nvSpPr>
            <p:spPr bwMode="auto">
              <a:xfrm>
                <a:off x="5444" y="2674"/>
                <a:ext cx="130" cy="153"/>
              </a:xfrm>
              <a:custGeom>
                <a:avLst/>
                <a:gdLst/>
                <a:ahLst/>
                <a:cxnLst>
                  <a:cxn ang="0">
                    <a:pos x="0" y="522"/>
                  </a:cxn>
                  <a:cxn ang="0">
                    <a:pos x="440" y="0"/>
                  </a:cxn>
                  <a:cxn ang="0">
                    <a:pos x="443" y="2"/>
                  </a:cxn>
                  <a:cxn ang="0">
                    <a:pos x="3" y="523"/>
                  </a:cxn>
                  <a:cxn ang="0">
                    <a:pos x="0" y="522"/>
                  </a:cxn>
                </a:cxnLst>
                <a:rect l="0" t="0" r="r" b="b"/>
                <a:pathLst>
                  <a:path w="443" h="523">
                    <a:moveTo>
                      <a:pt x="0" y="522"/>
                    </a:moveTo>
                    <a:lnTo>
                      <a:pt x="440" y="0"/>
                    </a:lnTo>
                    <a:lnTo>
                      <a:pt x="443" y="2"/>
                    </a:lnTo>
                    <a:lnTo>
                      <a:pt x="3" y="523"/>
                    </a:lnTo>
                    <a:lnTo>
                      <a:pt x="0" y="522"/>
                    </a:lnTo>
                    <a:close/>
                  </a:path>
                </a:pathLst>
              </a:custGeom>
              <a:solidFill>
                <a:srgbClr val="000000"/>
              </a:solidFill>
              <a:ln w="9525">
                <a:solidFill>
                  <a:schemeClr val="accent2"/>
                </a:solidFill>
                <a:round/>
                <a:headEnd/>
                <a:tailEnd/>
              </a:ln>
            </p:spPr>
            <p:txBody>
              <a:bodyPr/>
              <a:lstStyle/>
              <a:p>
                <a:endParaRPr lang="en-US"/>
              </a:p>
            </p:txBody>
          </p:sp>
          <p:sp>
            <p:nvSpPr>
              <p:cNvPr id="163" name="Freeform 133">
                <a:extLst>
                  <a:ext uri="{FF2B5EF4-FFF2-40B4-BE49-F238E27FC236}">
                    <a16:creationId xmlns:a16="http://schemas.microsoft.com/office/drawing/2014/main" id="{5FEED7DA-FFAD-4BB7-9D07-C4A601E1237D}"/>
                  </a:ext>
                </a:extLst>
              </p:cNvPr>
              <p:cNvSpPr>
                <a:spLocks noChangeAspect="1"/>
              </p:cNvSpPr>
              <p:nvPr/>
            </p:nvSpPr>
            <p:spPr bwMode="auto">
              <a:xfrm>
                <a:off x="5442" y="2674"/>
                <a:ext cx="104" cy="120"/>
              </a:xfrm>
              <a:custGeom>
                <a:avLst/>
                <a:gdLst/>
                <a:ahLst/>
                <a:cxnLst>
                  <a:cxn ang="0">
                    <a:pos x="0" y="408"/>
                  </a:cxn>
                  <a:cxn ang="0">
                    <a:pos x="350" y="0"/>
                  </a:cxn>
                  <a:cxn ang="0">
                    <a:pos x="353" y="2"/>
                  </a:cxn>
                  <a:cxn ang="0">
                    <a:pos x="3" y="410"/>
                  </a:cxn>
                  <a:cxn ang="0">
                    <a:pos x="0" y="408"/>
                  </a:cxn>
                </a:cxnLst>
                <a:rect l="0" t="0" r="r" b="b"/>
                <a:pathLst>
                  <a:path w="353" h="410">
                    <a:moveTo>
                      <a:pt x="0" y="408"/>
                    </a:moveTo>
                    <a:lnTo>
                      <a:pt x="350" y="0"/>
                    </a:lnTo>
                    <a:lnTo>
                      <a:pt x="353" y="2"/>
                    </a:lnTo>
                    <a:lnTo>
                      <a:pt x="3" y="410"/>
                    </a:lnTo>
                    <a:lnTo>
                      <a:pt x="0" y="408"/>
                    </a:lnTo>
                    <a:close/>
                  </a:path>
                </a:pathLst>
              </a:custGeom>
              <a:solidFill>
                <a:srgbClr val="000000"/>
              </a:solidFill>
              <a:ln w="9525">
                <a:solidFill>
                  <a:schemeClr val="accent2"/>
                </a:solidFill>
                <a:round/>
                <a:headEnd/>
                <a:tailEnd/>
              </a:ln>
            </p:spPr>
            <p:txBody>
              <a:bodyPr/>
              <a:lstStyle/>
              <a:p>
                <a:endParaRPr lang="en-US"/>
              </a:p>
            </p:txBody>
          </p:sp>
          <p:sp>
            <p:nvSpPr>
              <p:cNvPr id="164" name="Freeform 134">
                <a:extLst>
                  <a:ext uri="{FF2B5EF4-FFF2-40B4-BE49-F238E27FC236}">
                    <a16:creationId xmlns:a16="http://schemas.microsoft.com/office/drawing/2014/main" id="{AB91B6FF-6E95-4980-A2E0-2F30E4038936}"/>
                  </a:ext>
                </a:extLst>
              </p:cNvPr>
              <p:cNvSpPr>
                <a:spLocks noChangeAspect="1"/>
              </p:cNvSpPr>
              <p:nvPr/>
            </p:nvSpPr>
            <p:spPr bwMode="auto">
              <a:xfrm>
                <a:off x="5442" y="2674"/>
                <a:ext cx="76" cy="90"/>
              </a:xfrm>
              <a:custGeom>
                <a:avLst/>
                <a:gdLst/>
                <a:ahLst/>
                <a:cxnLst>
                  <a:cxn ang="0">
                    <a:pos x="0" y="304"/>
                  </a:cxn>
                  <a:cxn ang="0">
                    <a:pos x="253" y="0"/>
                  </a:cxn>
                  <a:cxn ang="0">
                    <a:pos x="256" y="2"/>
                  </a:cxn>
                  <a:cxn ang="0">
                    <a:pos x="3" y="305"/>
                  </a:cxn>
                  <a:cxn ang="0">
                    <a:pos x="0" y="304"/>
                  </a:cxn>
                </a:cxnLst>
                <a:rect l="0" t="0" r="r" b="b"/>
                <a:pathLst>
                  <a:path w="256" h="305">
                    <a:moveTo>
                      <a:pt x="0" y="304"/>
                    </a:moveTo>
                    <a:lnTo>
                      <a:pt x="253" y="0"/>
                    </a:lnTo>
                    <a:lnTo>
                      <a:pt x="256" y="2"/>
                    </a:lnTo>
                    <a:lnTo>
                      <a:pt x="3" y="305"/>
                    </a:lnTo>
                    <a:lnTo>
                      <a:pt x="0" y="304"/>
                    </a:lnTo>
                    <a:close/>
                  </a:path>
                </a:pathLst>
              </a:custGeom>
              <a:solidFill>
                <a:srgbClr val="000000"/>
              </a:solidFill>
              <a:ln w="9525">
                <a:solidFill>
                  <a:schemeClr val="accent2"/>
                </a:solidFill>
                <a:round/>
                <a:headEnd/>
                <a:tailEnd/>
              </a:ln>
            </p:spPr>
            <p:txBody>
              <a:bodyPr/>
              <a:lstStyle/>
              <a:p>
                <a:endParaRPr lang="en-US"/>
              </a:p>
            </p:txBody>
          </p:sp>
          <p:sp>
            <p:nvSpPr>
              <p:cNvPr id="165" name="Freeform 135">
                <a:extLst>
                  <a:ext uri="{FF2B5EF4-FFF2-40B4-BE49-F238E27FC236}">
                    <a16:creationId xmlns:a16="http://schemas.microsoft.com/office/drawing/2014/main" id="{31255142-2A58-48C7-83A8-7181CAF7ECE0}"/>
                  </a:ext>
                </a:extLst>
              </p:cNvPr>
              <p:cNvSpPr>
                <a:spLocks noChangeAspect="1"/>
              </p:cNvSpPr>
              <p:nvPr/>
            </p:nvSpPr>
            <p:spPr bwMode="auto">
              <a:xfrm>
                <a:off x="5441" y="2676"/>
                <a:ext cx="47" cy="51"/>
              </a:xfrm>
              <a:custGeom>
                <a:avLst/>
                <a:gdLst/>
                <a:ahLst/>
                <a:cxnLst>
                  <a:cxn ang="0">
                    <a:pos x="0" y="176"/>
                  </a:cxn>
                  <a:cxn ang="0">
                    <a:pos x="156" y="0"/>
                  </a:cxn>
                  <a:cxn ang="0">
                    <a:pos x="159" y="1"/>
                  </a:cxn>
                  <a:cxn ang="0">
                    <a:pos x="3" y="178"/>
                  </a:cxn>
                  <a:cxn ang="0">
                    <a:pos x="0" y="176"/>
                  </a:cxn>
                </a:cxnLst>
                <a:rect l="0" t="0" r="r" b="b"/>
                <a:pathLst>
                  <a:path w="159" h="178">
                    <a:moveTo>
                      <a:pt x="0" y="176"/>
                    </a:moveTo>
                    <a:lnTo>
                      <a:pt x="156" y="0"/>
                    </a:lnTo>
                    <a:lnTo>
                      <a:pt x="159" y="1"/>
                    </a:lnTo>
                    <a:lnTo>
                      <a:pt x="3" y="178"/>
                    </a:lnTo>
                    <a:lnTo>
                      <a:pt x="0" y="176"/>
                    </a:lnTo>
                    <a:close/>
                  </a:path>
                </a:pathLst>
              </a:custGeom>
              <a:solidFill>
                <a:srgbClr val="000000"/>
              </a:solidFill>
              <a:ln w="9525">
                <a:solidFill>
                  <a:schemeClr val="accent2"/>
                </a:solidFill>
                <a:round/>
                <a:headEnd/>
                <a:tailEnd/>
              </a:ln>
            </p:spPr>
            <p:txBody>
              <a:bodyPr/>
              <a:lstStyle/>
              <a:p>
                <a:endParaRPr lang="en-US"/>
              </a:p>
            </p:txBody>
          </p:sp>
          <p:sp>
            <p:nvSpPr>
              <p:cNvPr id="166" name="Freeform 136">
                <a:extLst>
                  <a:ext uri="{FF2B5EF4-FFF2-40B4-BE49-F238E27FC236}">
                    <a16:creationId xmlns:a16="http://schemas.microsoft.com/office/drawing/2014/main" id="{0FE8DF36-4F0D-4B1C-8F40-903C9BEAEF42}"/>
                  </a:ext>
                </a:extLst>
              </p:cNvPr>
              <p:cNvSpPr>
                <a:spLocks noChangeAspect="1"/>
              </p:cNvSpPr>
              <p:nvPr/>
            </p:nvSpPr>
            <p:spPr bwMode="auto">
              <a:xfrm>
                <a:off x="5442" y="2674"/>
                <a:ext cx="18" cy="19"/>
              </a:xfrm>
              <a:custGeom>
                <a:avLst/>
                <a:gdLst/>
                <a:ahLst/>
                <a:cxnLst>
                  <a:cxn ang="0">
                    <a:pos x="0" y="63"/>
                  </a:cxn>
                  <a:cxn ang="0">
                    <a:pos x="58" y="0"/>
                  </a:cxn>
                  <a:cxn ang="0">
                    <a:pos x="60" y="2"/>
                  </a:cxn>
                  <a:cxn ang="0">
                    <a:pos x="1" y="65"/>
                  </a:cxn>
                  <a:cxn ang="0">
                    <a:pos x="0" y="63"/>
                  </a:cxn>
                </a:cxnLst>
                <a:rect l="0" t="0" r="r" b="b"/>
                <a:pathLst>
                  <a:path w="60" h="65">
                    <a:moveTo>
                      <a:pt x="0" y="63"/>
                    </a:moveTo>
                    <a:lnTo>
                      <a:pt x="58" y="0"/>
                    </a:lnTo>
                    <a:lnTo>
                      <a:pt x="60" y="2"/>
                    </a:lnTo>
                    <a:lnTo>
                      <a:pt x="1" y="65"/>
                    </a:lnTo>
                    <a:lnTo>
                      <a:pt x="0" y="63"/>
                    </a:lnTo>
                    <a:close/>
                  </a:path>
                </a:pathLst>
              </a:custGeom>
              <a:solidFill>
                <a:srgbClr val="000000"/>
              </a:solidFill>
              <a:ln w="9525">
                <a:solidFill>
                  <a:schemeClr val="accent2"/>
                </a:solidFill>
                <a:round/>
                <a:headEnd/>
                <a:tailEnd/>
              </a:ln>
            </p:spPr>
            <p:txBody>
              <a:bodyPr/>
              <a:lstStyle/>
              <a:p>
                <a:endParaRPr lang="en-US"/>
              </a:p>
            </p:txBody>
          </p:sp>
          <p:sp>
            <p:nvSpPr>
              <p:cNvPr id="167" name="Freeform 137">
                <a:extLst>
                  <a:ext uri="{FF2B5EF4-FFF2-40B4-BE49-F238E27FC236}">
                    <a16:creationId xmlns:a16="http://schemas.microsoft.com/office/drawing/2014/main" id="{4DCF60F1-9911-411F-8858-F538A661887C}"/>
                  </a:ext>
                </a:extLst>
              </p:cNvPr>
              <p:cNvSpPr>
                <a:spLocks noChangeAspect="1"/>
              </p:cNvSpPr>
              <p:nvPr/>
            </p:nvSpPr>
            <p:spPr bwMode="auto">
              <a:xfrm>
                <a:off x="5374" y="3047"/>
                <a:ext cx="119" cy="120"/>
              </a:xfrm>
              <a:custGeom>
                <a:avLst/>
                <a:gdLst/>
                <a:ahLst/>
                <a:cxnLst>
                  <a:cxn ang="0">
                    <a:pos x="0" y="202"/>
                  </a:cxn>
                  <a:cxn ang="0">
                    <a:pos x="3" y="242"/>
                  </a:cxn>
                  <a:cxn ang="0">
                    <a:pos x="12" y="277"/>
                  </a:cxn>
                  <a:cxn ang="0">
                    <a:pos x="30" y="308"/>
                  </a:cxn>
                  <a:cxn ang="0">
                    <a:pos x="47" y="338"/>
                  </a:cxn>
                  <a:cxn ang="0">
                    <a:pos x="71" y="362"/>
                  </a:cxn>
                  <a:cxn ang="0">
                    <a:pos x="101" y="383"/>
                  </a:cxn>
                  <a:cxn ang="0">
                    <a:pos x="132" y="398"/>
                  </a:cxn>
                  <a:cxn ang="0">
                    <a:pos x="165" y="407"/>
                  </a:cxn>
                  <a:cxn ang="0">
                    <a:pos x="203" y="410"/>
                  </a:cxn>
                  <a:cxn ang="0">
                    <a:pos x="242" y="407"/>
                  </a:cxn>
                  <a:cxn ang="0">
                    <a:pos x="275" y="398"/>
                  </a:cxn>
                  <a:cxn ang="0">
                    <a:pos x="306" y="383"/>
                  </a:cxn>
                  <a:cxn ang="0">
                    <a:pos x="336" y="362"/>
                  </a:cxn>
                  <a:cxn ang="0">
                    <a:pos x="360" y="338"/>
                  </a:cxn>
                  <a:cxn ang="0">
                    <a:pos x="377" y="308"/>
                  </a:cxn>
                  <a:cxn ang="0">
                    <a:pos x="395" y="277"/>
                  </a:cxn>
                  <a:cxn ang="0">
                    <a:pos x="404" y="242"/>
                  </a:cxn>
                  <a:cxn ang="0">
                    <a:pos x="407" y="202"/>
                  </a:cxn>
                  <a:cxn ang="0">
                    <a:pos x="404" y="168"/>
                  </a:cxn>
                  <a:cxn ang="0">
                    <a:pos x="395" y="130"/>
                  </a:cxn>
                  <a:cxn ang="0">
                    <a:pos x="377" y="99"/>
                  </a:cxn>
                  <a:cxn ang="0">
                    <a:pos x="360" y="72"/>
                  </a:cxn>
                  <a:cxn ang="0">
                    <a:pos x="336" y="47"/>
                  </a:cxn>
                  <a:cxn ang="0">
                    <a:pos x="306" y="27"/>
                  </a:cxn>
                  <a:cxn ang="0">
                    <a:pos x="275" y="9"/>
                  </a:cxn>
                  <a:cxn ang="0">
                    <a:pos x="242" y="2"/>
                  </a:cxn>
                  <a:cxn ang="0">
                    <a:pos x="203" y="0"/>
                  </a:cxn>
                  <a:cxn ang="0">
                    <a:pos x="165" y="2"/>
                  </a:cxn>
                  <a:cxn ang="0">
                    <a:pos x="132" y="9"/>
                  </a:cxn>
                  <a:cxn ang="0">
                    <a:pos x="101" y="27"/>
                  </a:cxn>
                  <a:cxn ang="0">
                    <a:pos x="71" y="47"/>
                  </a:cxn>
                  <a:cxn ang="0">
                    <a:pos x="47" y="72"/>
                  </a:cxn>
                  <a:cxn ang="0">
                    <a:pos x="30" y="99"/>
                  </a:cxn>
                  <a:cxn ang="0">
                    <a:pos x="12" y="130"/>
                  </a:cxn>
                  <a:cxn ang="0">
                    <a:pos x="3" y="168"/>
                  </a:cxn>
                  <a:cxn ang="0">
                    <a:pos x="0" y="202"/>
                  </a:cxn>
                </a:cxnLst>
                <a:rect l="0" t="0" r="r" b="b"/>
                <a:pathLst>
                  <a:path w="407" h="410">
                    <a:moveTo>
                      <a:pt x="0" y="202"/>
                    </a:moveTo>
                    <a:lnTo>
                      <a:pt x="3" y="242"/>
                    </a:lnTo>
                    <a:lnTo>
                      <a:pt x="12" y="277"/>
                    </a:lnTo>
                    <a:lnTo>
                      <a:pt x="30" y="308"/>
                    </a:lnTo>
                    <a:lnTo>
                      <a:pt x="47" y="338"/>
                    </a:lnTo>
                    <a:lnTo>
                      <a:pt x="71" y="362"/>
                    </a:lnTo>
                    <a:lnTo>
                      <a:pt x="101" y="383"/>
                    </a:lnTo>
                    <a:lnTo>
                      <a:pt x="132" y="398"/>
                    </a:lnTo>
                    <a:lnTo>
                      <a:pt x="165" y="407"/>
                    </a:lnTo>
                    <a:lnTo>
                      <a:pt x="203" y="410"/>
                    </a:lnTo>
                    <a:lnTo>
                      <a:pt x="242" y="407"/>
                    </a:lnTo>
                    <a:lnTo>
                      <a:pt x="275" y="398"/>
                    </a:lnTo>
                    <a:lnTo>
                      <a:pt x="306" y="383"/>
                    </a:lnTo>
                    <a:lnTo>
                      <a:pt x="336" y="362"/>
                    </a:lnTo>
                    <a:lnTo>
                      <a:pt x="360" y="338"/>
                    </a:lnTo>
                    <a:lnTo>
                      <a:pt x="377" y="308"/>
                    </a:lnTo>
                    <a:lnTo>
                      <a:pt x="395" y="277"/>
                    </a:lnTo>
                    <a:lnTo>
                      <a:pt x="404" y="242"/>
                    </a:lnTo>
                    <a:lnTo>
                      <a:pt x="407" y="202"/>
                    </a:lnTo>
                    <a:lnTo>
                      <a:pt x="404" y="168"/>
                    </a:lnTo>
                    <a:lnTo>
                      <a:pt x="395" y="130"/>
                    </a:lnTo>
                    <a:lnTo>
                      <a:pt x="377" y="99"/>
                    </a:lnTo>
                    <a:lnTo>
                      <a:pt x="360" y="72"/>
                    </a:lnTo>
                    <a:lnTo>
                      <a:pt x="336" y="47"/>
                    </a:lnTo>
                    <a:lnTo>
                      <a:pt x="306" y="27"/>
                    </a:lnTo>
                    <a:lnTo>
                      <a:pt x="275" y="9"/>
                    </a:lnTo>
                    <a:lnTo>
                      <a:pt x="242" y="2"/>
                    </a:lnTo>
                    <a:lnTo>
                      <a:pt x="203" y="0"/>
                    </a:lnTo>
                    <a:lnTo>
                      <a:pt x="165" y="2"/>
                    </a:lnTo>
                    <a:lnTo>
                      <a:pt x="132" y="9"/>
                    </a:lnTo>
                    <a:lnTo>
                      <a:pt x="101" y="27"/>
                    </a:lnTo>
                    <a:lnTo>
                      <a:pt x="71" y="47"/>
                    </a:lnTo>
                    <a:lnTo>
                      <a:pt x="47" y="72"/>
                    </a:lnTo>
                    <a:lnTo>
                      <a:pt x="30" y="99"/>
                    </a:lnTo>
                    <a:lnTo>
                      <a:pt x="12" y="130"/>
                    </a:lnTo>
                    <a:lnTo>
                      <a:pt x="3" y="168"/>
                    </a:lnTo>
                    <a:lnTo>
                      <a:pt x="0" y="202"/>
                    </a:lnTo>
                    <a:close/>
                  </a:path>
                </a:pathLst>
              </a:custGeom>
              <a:solidFill>
                <a:schemeClr val="accent1">
                  <a:lumMod val="60000"/>
                  <a:lumOff val="40000"/>
                </a:schemeClr>
              </a:solidFill>
              <a:ln w="6350">
                <a:solidFill>
                  <a:schemeClr val="accent2"/>
                </a:solidFill>
                <a:prstDash val="solid"/>
                <a:round/>
                <a:headEnd/>
                <a:tailEnd/>
              </a:ln>
            </p:spPr>
            <p:txBody>
              <a:bodyPr/>
              <a:lstStyle/>
              <a:p>
                <a:endParaRPr lang="en-US"/>
              </a:p>
            </p:txBody>
          </p:sp>
          <p:sp>
            <p:nvSpPr>
              <p:cNvPr id="168" name="Freeform 138">
                <a:extLst>
                  <a:ext uri="{FF2B5EF4-FFF2-40B4-BE49-F238E27FC236}">
                    <a16:creationId xmlns:a16="http://schemas.microsoft.com/office/drawing/2014/main" id="{9B72D868-93AE-4050-B7A6-6B1CF45A4FBF}"/>
                  </a:ext>
                </a:extLst>
              </p:cNvPr>
              <p:cNvSpPr>
                <a:spLocks noChangeAspect="1"/>
              </p:cNvSpPr>
              <p:nvPr/>
            </p:nvSpPr>
            <p:spPr bwMode="auto">
              <a:xfrm>
                <a:off x="5374" y="2051"/>
                <a:ext cx="119" cy="121"/>
              </a:xfrm>
              <a:custGeom>
                <a:avLst/>
                <a:gdLst/>
                <a:ahLst/>
                <a:cxnLst>
                  <a:cxn ang="0">
                    <a:pos x="0" y="205"/>
                  </a:cxn>
                  <a:cxn ang="0">
                    <a:pos x="3" y="241"/>
                  </a:cxn>
                  <a:cxn ang="0">
                    <a:pos x="12" y="275"/>
                  </a:cxn>
                  <a:cxn ang="0">
                    <a:pos x="30" y="311"/>
                  </a:cxn>
                  <a:cxn ang="0">
                    <a:pos x="47" y="338"/>
                  </a:cxn>
                  <a:cxn ang="0">
                    <a:pos x="71" y="362"/>
                  </a:cxn>
                  <a:cxn ang="0">
                    <a:pos x="101" y="381"/>
                  </a:cxn>
                  <a:cxn ang="0">
                    <a:pos x="132" y="396"/>
                  </a:cxn>
                  <a:cxn ang="0">
                    <a:pos x="165" y="407"/>
                  </a:cxn>
                  <a:cxn ang="0">
                    <a:pos x="203" y="411"/>
                  </a:cxn>
                  <a:cxn ang="0">
                    <a:pos x="242" y="407"/>
                  </a:cxn>
                  <a:cxn ang="0">
                    <a:pos x="275" y="396"/>
                  </a:cxn>
                  <a:cxn ang="0">
                    <a:pos x="306" y="381"/>
                  </a:cxn>
                  <a:cxn ang="0">
                    <a:pos x="336" y="362"/>
                  </a:cxn>
                  <a:cxn ang="0">
                    <a:pos x="360" y="338"/>
                  </a:cxn>
                  <a:cxn ang="0">
                    <a:pos x="377" y="311"/>
                  </a:cxn>
                  <a:cxn ang="0">
                    <a:pos x="395" y="275"/>
                  </a:cxn>
                  <a:cxn ang="0">
                    <a:pos x="404" y="241"/>
                  </a:cxn>
                  <a:cxn ang="0">
                    <a:pos x="407" y="205"/>
                  </a:cxn>
                  <a:cxn ang="0">
                    <a:pos x="404" y="167"/>
                  </a:cxn>
                  <a:cxn ang="0">
                    <a:pos x="395" y="133"/>
                  </a:cxn>
                  <a:cxn ang="0">
                    <a:pos x="377" y="100"/>
                  </a:cxn>
                  <a:cxn ang="0">
                    <a:pos x="360" y="70"/>
                  </a:cxn>
                  <a:cxn ang="0">
                    <a:pos x="336" y="46"/>
                  </a:cxn>
                  <a:cxn ang="0">
                    <a:pos x="306" y="27"/>
                  </a:cxn>
                  <a:cxn ang="0">
                    <a:pos x="275" y="12"/>
                  </a:cxn>
                  <a:cxn ang="0">
                    <a:pos x="242" y="1"/>
                  </a:cxn>
                  <a:cxn ang="0">
                    <a:pos x="203" y="0"/>
                  </a:cxn>
                  <a:cxn ang="0">
                    <a:pos x="165" y="1"/>
                  </a:cxn>
                  <a:cxn ang="0">
                    <a:pos x="132" y="12"/>
                  </a:cxn>
                  <a:cxn ang="0">
                    <a:pos x="101" y="27"/>
                  </a:cxn>
                  <a:cxn ang="0">
                    <a:pos x="71" y="46"/>
                  </a:cxn>
                  <a:cxn ang="0">
                    <a:pos x="47" y="70"/>
                  </a:cxn>
                  <a:cxn ang="0">
                    <a:pos x="30" y="100"/>
                  </a:cxn>
                  <a:cxn ang="0">
                    <a:pos x="12" y="133"/>
                  </a:cxn>
                  <a:cxn ang="0">
                    <a:pos x="3" y="167"/>
                  </a:cxn>
                  <a:cxn ang="0">
                    <a:pos x="0" y="205"/>
                  </a:cxn>
                </a:cxnLst>
                <a:rect l="0" t="0" r="r" b="b"/>
                <a:pathLst>
                  <a:path w="407" h="411">
                    <a:moveTo>
                      <a:pt x="0" y="205"/>
                    </a:moveTo>
                    <a:lnTo>
                      <a:pt x="3" y="241"/>
                    </a:lnTo>
                    <a:lnTo>
                      <a:pt x="12" y="275"/>
                    </a:lnTo>
                    <a:lnTo>
                      <a:pt x="30" y="311"/>
                    </a:lnTo>
                    <a:lnTo>
                      <a:pt x="47" y="338"/>
                    </a:lnTo>
                    <a:lnTo>
                      <a:pt x="71" y="362"/>
                    </a:lnTo>
                    <a:lnTo>
                      <a:pt x="101" y="381"/>
                    </a:lnTo>
                    <a:lnTo>
                      <a:pt x="132" y="396"/>
                    </a:lnTo>
                    <a:lnTo>
                      <a:pt x="165" y="407"/>
                    </a:lnTo>
                    <a:lnTo>
                      <a:pt x="203" y="411"/>
                    </a:lnTo>
                    <a:lnTo>
                      <a:pt x="242" y="407"/>
                    </a:lnTo>
                    <a:lnTo>
                      <a:pt x="275" y="396"/>
                    </a:lnTo>
                    <a:lnTo>
                      <a:pt x="306" y="381"/>
                    </a:lnTo>
                    <a:lnTo>
                      <a:pt x="336" y="362"/>
                    </a:lnTo>
                    <a:lnTo>
                      <a:pt x="360" y="338"/>
                    </a:lnTo>
                    <a:lnTo>
                      <a:pt x="377" y="311"/>
                    </a:lnTo>
                    <a:lnTo>
                      <a:pt x="395" y="275"/>
                    </a:lnTo>
                    <a:lnTo>
                      <a:pt x="404" y="241"/>
                    </a:lnTo>
                    <a:lnTo>
                      <a:pt x="407" y="205"/>
                    </a:lnTo>
                    <a:lnTo>
                      <a:pt x="404" y="167"/>
                    </a:lnTo>
                    <a:lnTo>
                      <a:pt x="395" y="133"/>
                    </a:lnTo>
                    <a:lnTo>
                      <a:pt x="377" y="100"/>
                    </a:lnTo>
                    <a:lnTo>
                      <a:pt x="360" y="70"/>
                    </a:lnTo>
                    <a:lnTo>
                      <a:pt x="336" y="46"/>
                    </a:lnTo>
                    <a:lnTo>
                      <a:pt x="306" y="27"/>
                    </a:lnTo>
                    <a:lnTo>
                      <a:pt x="275" y="12"/>
                    </a:lnTo>
                    <a:lnTo>
                      <a:pt x="242" y="1"/>
                    </a:lnTo>
                    <a:lnTo>
                      <a:pt x="203" y="0"/>
                    </a:lnTo>
                    <a:lnTo>
                      <a:pt x="165" y="1"/>
                    </a:lnTo>
                    <a:lnTo>
                      <a:pt x="132" y="12"/>
                    </a:lnTo>
                    <a:lnTo>
                      <a:pt x="101" y="27"/>
                    </a:lnTo>
                    <a:lnTo>
                      <a:pt x="71" y="46"/>
                    </a:lnTo>
                    <a:lnTo>
                      <a:pt x="47" y="70"/>
                    </a:lnTo>
                    <a:lnTo>
                      <a:pt x="30" y="100"/>
                    </a:lnTo>
                    <a:lnTo>
                      <a:pt x="12" y="133"/>
                    </a:lnTo>
                    <a:lnTo>
                      <a:pt x="3" y="167"/>
                    </a:lnTo>
                    <a:lnTo>
                      <a:pt x="0" y="205"/>
                    </a:lnTo>
                    <a:close/>
                  </a:path>
                </a:pathLst>
              </a:custGeom>
              <a:solidFill>
                <a:srgbClr val="FF6600"/>
              </a:solidFill>
              <a:ln w="6350">
                <a:solidFill>
                  <a:srgbClr val="FF6600"/>
                </a:solidFill>
                <a:prstDash val="solid"/>
                <a:round/>
                <a:headEnd/>
                <a:tailEnd/>
              </a:ln>
            </p:spPr>
            <p:txBody>
              <a:bodyPr/>
              <a:lstStyle/>
              <a:p>
                <a:endParaRPr lang="en-US"/>
              </a:p>
            </p:txBody>
          </p:sp>
        </p:grpSp>
        <p:sp>
          <p:nvSpPr>
            <p:cNvPr id="24" name="AutoShape 419">
              <a:extLst>
                <a:ext uri="{FF2B5EF4-FFF2-40B4-BE49-F238E27FC236}">
                  <a16:creationId xmlns:a16="http://schemas.microsoft.com/office/drawing/2014/main" id="{B159207A-017E-4879-9C8E-207FE48C4C4A}"/>
                </a:ext>
              </a:extLst>
            </p:cNvPr>
            <p:cNvSpPr>
              <a:spLocks noChangeArrowheads="1"/>
            </p:cNvSpPr>
            <p:nvPr>
              <p:custDataLst>
                <p:tags r:id="rId18"/>
              </p:custDataLst>
            </p:nvPr>
          </p:nvSpPr>
          <p:spPr bwMode="auto">
            <a:xfrm>
              <a:off x="6259513" y="1995488"/>
              <a:ext cx="68262" cy="990600"/>
            </a:xfrm>
            <a:prstGeom prst="upArrow">
              <a:avLst>
                <a:gd name="adj1" fmla="val 50000"/>
                <a:gd name="adj2" fmla="val 362793"/>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25" name="AutoShape 446">
              <a:extLst>
                <a:ext uri="{FF2B5EF4-FFF2-40B4-BE49-F238E27FC236}">
                  <a16:creationId xmlns:a16="http://schemas.microsoft.com/office/drawing/2014/main" id="{01EAB4F3-7F1B-4B45-BF5F-1C0C85C18BF0}"/>
                </a:ext>
              </a:extLst>
            </p:cNvPr>
            <p:cNvSpPr>
              <a:spLocks noChangeArrowheads="1"/>
            </p:cNvSpPr>
            <p:nvPr>
              <p:custDataLst>
                <p:tags r:id="rId19"/>
              </p:custDataLst>
            </p:nvPr>
          </p:nvSpPr>
          <p:spPr bwMode="auto">
            <a:xfrm>
              <a:off x="6411913" y="1995488"/>
              <a:ext cx="68262" cy="990600"/>
            </a:xfrm>
            <a:prstGeom prst="upArrow">
              <a:avLst>
                <a:gd name="adj1" fmla="val 50000"/>
                <a:gd name="adj2" fmla="val 362793"/>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26" name="AutoShape 447">
              <a:extLst>
                <a:ext uri="{FF2B5EF4-FFF2-40B4-BE49-F238E27FC236}">
                  <a16:creationId xmlns:a16="http://schemas.microsoft.com/office/drawing/2014/main" id="{6C1DA4A6-08E9-4B5A-A520-B30DD2B55050}"/>
                </a:ext>
              </a:extLst>
            </p:cNvPr>
            <p:cNvSpPr>
              <a:spLocks noChangeArrowheads="1"/>
            </p:cNvSpPr>
            <p:nvPr>
              <p:custDataLst>
                <p:tags r:id="rId20"/>
              </p:custDataLst>
            </p:nvPr>
          </p:nvSpPr>
          <p:spPr bwMode="auto">
            <a:xfrm>
              <a:off x="6550025" y="1995488"/>
              <a:ext cx="68263" cy="990600"/>
            </a:xfrm>
            <a:prstGeom prst="upArrow">
              <a:avLst>
                <a:gd name="adj1" fmla="val 50000"/>
                <a:gd name="adj2" fmla="val 362788"/>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27" name="AutoShape 448">
              <a:extLst>
                <a:ext uri="{FF2B5EF4-FFF2-40B4-BE49-F238E27FC236}">
                  <a16:creationId xmlns:a16="http://schemas.microsoft.com/office/drawing/2014/main" id="{3E3FFDC9-0BA5-481B-9046-976D8F6F4CB9}"/>
                </a:ext>
              </a:extLst>
            </p:cNvPr>
            <p:cNvSpPr>
              <a:spLocks noChangeArrowheads="1"/>
            </p:cNvSpPr>
            <p:nvPr>
              <p:custDataLst>
                <p:tags r:id="rId21"/>
              </p:custDataLst>
            </p:nvPr>
          </p:nvSpPr>
          <p:spPr bwMode="auto">
            <a:xfrm>
              <a:off x="6702425" y="1995488"/>
              <a:ext cx="68263" cy="990600"/>
            </a:xfrm>
            <a:prstGeom prst="upArrow">
              <a:avLst>
                <a:gd name="adj1" fmla="val 50000"/>
                <a:gd name="adj2" fmla="val 362788"/>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28" name="AutoShape 449">
              <a:extLst>
                <a:ext uri="{FF2B5EF4-FFF2-40B4-BE49-F238E27FC236}">
                  <a16:creationId xmlns:a16="http://schemas.microsoft.com/office/drawing/2014/main" id="{85ECD6DC-35E7-46FF-8FC6-B86118995145}"/>
                </a:ext>
              </a:extLst>
            </p:cNvPr>
            <p:cNvSpPr>
              <a:spLocks noChangeArrowheads="1"/>
            </p:cNvSpPr>
            <p:nvPr>
              <p:custDataLst>
                <p:tags r:id="rId22"/>
              </p:custDataLst>
            </p:nvPr>
          </p:nvSpPr>
          <p:spPr bwMode="auto">
            <a:xfrm>
              <a:off x="6854825" y="1995488"/>
              <a:ext cx="68263" cy="990600"/>
            </a:xfrm>
            <a:prstGeom prst="upArrow">
              <a:avLst>
                <a:gd name="adj1" fmla="val 50000"/>
                <a:gd name="adj2" fmla="val 362788"/>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29" name="AutoShape 450">
              <a:extLst>
                <a:ext uri="{FF2B5EF4-FFF2-40B4-BE49-F238E27FC236}">
                  <a16:creationId xmlns:a16="http://schemas.microsoft.com/office/drawing/2014/main" id="{445DC1B6-51D6-4A28-B29A-EF9F1FE209A9}"/>
                </a:ext>
              </a:extLst>
            </p:cNvPr>
            <p:cNvSpPr>
              <a:spLocks noChangeArrowheads="1"/>
            </p:cNvSpPr>
            <p:nvPr>
              <p:custDataLst>
                <p:tags r:id="rId23"/>
              </p:custDataLst>
            </p:nvPr>
          </p:nvSpPr>
          <p:spPr bwMode="auto">
            <a:xfrm>
              <a:off x="6992938" y="1995488"/>
              <a:ext cx="68262" cy="990600"/>
            </a:xfrm>
            <a:prstGeom prst="upArrow">
              <a:avLst>
                <a:gd name="adj1" fmla="val 50000"/>
                <a:gd name="adj2" fmla="val 362793"/>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0" name="AutoShape 451">
              <a:extLst>
                <a:ext uri="{FF2B5EF4-FFF2-40B4-BE49-F238E27FC236}">
                  <a16:creationId xmlns:a16="http://schemas.microsoft.com/office/drawing/2014/main" id="{A99247F4-C1F0-40E7-84DA-A39597602C11}"/>
                </a:ext>
              </a:extLst>
            </p:cNvPr>
            <p:cNvSpPr>
              <a:spLocks noChangeArrowheads="1"/>
            </p:cNvSpPr>
            <p:nvPr>
              <p:custDataLst>
                <p:tags r:id="rId24"/>
              </p:custDataLst>
            </p:nvPr>
          </p:nvSpPr>
          <p:spPr bwMode="auto">
            <a:xfrm>
              <a:off x="7145338" y="1995488"/>
              <a:ext cx="68262" cy="990600"/>
            </a:xfrm>
            <a:prstGeom prst="upArrow">
              <a:avLst>
                <a:gd name="adj1" fmla="val 50000"/>
                <a:gd name="adj2" fmla="val 362793"/>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31" name="AutoShape 452">
              <a:extLst>
                <a:ext uri="{FF2B5EF4-FFF2-40B4-BE49-F238E27FC236}">
                  <a16:creationId xmlns:a16="http://schemas.microsoft.com/office/drawing/2014/main" id="{61A1ED1F-5D99-4B37-BBCD-C2E963ADB517}"/>
                </a:ext>
              </a:extLst>
            </p:cNvPr>
            <p:cNvSpPr>
              <a:spLocks noChangeArrowheads="1"/>
            </p:cNvSpPr>
            <p:nvPr>
              <p:custDataLst>
                <p:tags r:id="rId25"/>
              </p:custDataLst>
            </p:nvPr>
          </p:nvSpPr>
          <p:spPr bwMode="auto">
            <a:xfrm flipH="1">
              <a:off x="7796213" y="4681538"/>
              <a:ext cx="309562" cy="119062"/>
            </a:xfrm>
            <a:prstGeom prst="rightArrow">
              <a:avLst>
                <a:gd name="adj1" fmla="val 50000"/>
                <a:gd name="adj2" fmla="val 65000"/>
              </a:avLst>
            </a:prstGeom>
            <a:solidFill>
              <a:schemeClr val="bg1"/>
            </a:solidFill>
            <a:ln w="12700">
              <a:solidFill>
                <a:schemeClr val="tx1"/>
              </a:solidFill>
              <a:miter lim="800000"/>
              <a:headEnd/>
              <a:tailEnd/>
            </a:ln>
            <a:effectLst/>
          </p:spPr>
          <p:txBody>
            <a:bodyPr wrap="none" anchor="ctr"/>
            <a:lstStyle/>
            <a:p>
              <a:endParaRPr lang="en-US"/>
            </a:p>
          </p:txBody>
        </p:sp>
        <p:sp>
          <p:nvSpPr>
            <p:cNvPr id="32" name="AutoShape 453">
              <a:extLst>
                <a:ext uri="{FF2B5EF4-FFF2-40B4-BE49-F238E27FC236}">
                  <a16:creationId xmlns:a16="http://schemas.microsoft.com/office/drawing/2014/main" id="{86D63543-DB15-4C0A-82D6-8169EDD6CDAC}"/>
                </a:ext>
              </a:extLst>
            </p:cNvPr>
            <p:cNvSpPr>
              <a:spLocks noChangeArrowheads="1"/>
            </p:cNvSpPr>
            <p:nvPr>
              <p:custDataLst>
                <p:tags r:id="rId26"/>
              </p:custDataLst>
            </p:nvPr>
          </p:nvSpPr>
          <p:spPr bwMode="auto">
            <a:xfrm flipH="1">
              <a:off x="7796213" y="4857750"/>
              <a:ext cx="309562" cy="119063"/>
            </a:xfrm>
            <a:prstGeom prst="rightArrow">
              <a:avLst>
                <a:gd name="adj1" fmla="val 50000"/>
                <a:gd name="adj2" fmla="val 65000"/>
              </a:avLst>
            </a:prstGeom>
            <a:solidFill>
              <a:schemeClr val="bg1"/>
            </a:solidFill>
            <a:ln w="12700">
              <a:solidFill>
                <a:schemeClr val="tx1"/>
              </a:solidFill>
              <a:miter lim="800000"/>
              <a:headEnd/>
              <a:tailEnd/>
            </a:ln>
            <a:effectLst/>
          </p:spPr>
          <p:txBody>
            <a:bodyPr wrap="none" anchor="ctr"/>
            <a:lstStyle/>
            <a:p>
              <a:endParaRPr lang="en-US"/>
            </a:p>
          </p:txBody>
        </p:sp>
        <p:sp>
          <p:nvSpPr>
            <p:cNvPr id="33" name="AutoShape 454">
              <a:extLst>
                <a:ext uri="{FF2B5EF4-FFF2-40B4-BE49-F238E27FC236}">
                  <a16:creationId xmlns:a16="http://schemas.microsoft.com/office/drawing/2014/main" id="{A3FD0C5B-12D1-457A-90D6-9C0311014805}"/>
                </a:ext>
              </a:extLst>
            </p:cNvPr>
            <p:cNvSpPr>
              <a:spLocks noChangeArrowheads="1"/>
            </p:cNvSpPr>
            <p:nvPr>
              <p:custDataLst>
                <p:tags r:id="rId27"/>
              </p:custDataLst>
            </p:nvPr>
          </p:nvSpPr>
          <p:spPr bwMode="auto">
            <a:xfrm flipH="1">
              <a:off x="7796213" y="5033963"/>
              <a:ext cx="309562" cy="119062"/>
            </a:xfrm>
            <a:prstGeom prst="rightArrow">
              <a:avLst>
                <a:gd name="adj1" fmla="val 50000"/>
                <a:gd name="adj2" fmla="val 65000"/>
              </a:avLst>
            </a:prstGeom>
            <a:solidFill>
              <a:schemeClr val="bg1"/>
            </a:solidFill>
            <a:ln w="12700">
              <a:solidFill>
                <a:schemeClr val="tx1"/>
              </a:solidFill>
              <a:miter lim="800000"/>
              <a:headEnd/>
              <a:tailEnd/>
            </a:ln>
            <a:effectLst/>
          </p:spPr>
          <p:txBody>
            <a:bodyPr wrap="none" anchor="ctr"/>
            <a:lstStyle/>
            <a:p>
              <a:endParaRPr lang="en-US"/>
            </a:p>
          </p:txBody>
        </p:sp>
        <p:sp>
          <p:nvSpPr>
            <p:cNvPr id="34" name="TextBox 33">
              <a:extLst>
                <a:ext uri="{FF2B5EF4-FFF2-40B4-BE49-F238E27FC236}">
                  <a16:creationId xmlns:a16="http://schemas.microsoft.com/office/drawing/2014/main" id="{1633A9C9-258A-449B-ADCE-5619AA2926AF}"/>
                </a:ext>
              </a:extLst>
            </p:cNvPr>
            <p:cNvSpPr txBox="1"/>
            <p:nvPr>
              <p:custDataLst>
                <p:tags r:id="rId28"/>
              </p:custDataLst>
            </p:nvPr>
          </p:nvSpPr>
          <p:spPr>
            <a:xfrm>
              <a:off x="1979712" y="5733256"/>
              <a:ext cx="2016224" cy="400110"/>
            </a:xfrm>
            <a:prstGeom prst="rect">
              <a:avLst/>
            </a:prstGeom>
            <a:noFill/>
          </p:spPr>
          <p:txBody>
            <a:bodyPr wrap="square" rtlCol="0">
              <a:spAutoFit/>
            </a:bodyPr>
            <a:lstStyle/>
            <a:p>
              <a:r>
                <a:rPr lang="en-US" dirty="0"/>
                <a:t>Cross Flow</a:t>
              </a:r>
            </a:p>
          </p:txBody>
        </p:sp>
        <p:sp>
          <p:nvSpPr>
            <p:cNvPr id="35" name="TextBox 34">
              <a:extLst>
                <a:ext uri="{FF2B5EF4-FFF2-40B4-BE49-F238E27FC236}">
                  <a16:creationId xmlns:a16="http://schemas.microsoft.com/office/drawing/2014/main" id="{F6BCFE94-0A5B-4EAF-9429-0BE270EF9708}"/>
                </a:ext>
              </a:extLst>
            </p:cNvPr>
            <p:cNvSpPr txBox="1"/>
            <p:nvPr>
              <p:custDataLst>
                <p:tags r:id="rId29"/>
              </p:custDataLst>
            </p:nvPr>
          </p:nvSpPr>
          <p:spPr>
            <a:xfrm>
              <a:off x="5868144" y="5661248"/>
              <a:ext cx="1800200" cy="400110"/>
            </a:xfrm>
            <a:prstGeom prst="rect">
              <a:avLst/>
            </a:prstGeom>
            <a:noFill/>
          </p:spPr>
          <p:txBody>
            <a:bodyPr wrap="square" rtlCol="0">
              <a:spAutoFit/>
            </a:bodyPr>
            <a:lstStyle/>
            <a:p>
              <a:r>
                <a:rPr lang="en-US" dirty="0"/>
                <a:t>Counter Flow</a:t>
              </a:r>
            </a:p>
          </p:txBody>
        </p:sp>
        <p:sp>
          <p:nvSpPr>
            <p:cNvPr id="36" name="Freeform 1560">
              <a:extLst>
                <a:ext uri="{FF2B5EF4-FFF2-40B4-BE49-F238E27FC236}">
                  <a16:creationId xmlns:a16="http://schemas.microsoft.com/office/drawing/2014/main" id="{360A15B7-27AA-416E-95DC-9D0536EB3C6F}"/>
                </a:ext>
              </a:extLst>
            </p:cNvPr>
            <p:cNvSpPr>
              <a:spLocks noChangeAspect="1"/>
            </p:cNvSpPr>
            <p:nvPr>
              <p:custDataLst>
                <p:tags r:id="rId30"/>
              </p:custDataLst>
            </p:nvPr>
          </p:nvSpPr>
          <p:spPr bwMode="auto">
            <a:xfrm rot="5400000">
              <a:off x="5045896" y="5215816"/>
              <a:ext cx="455852" cy="508000"/>
            </a:xfrm>
            <a:custGeom>
              <a:avLst/>
              <a:gdLst/>
              <a:ahLst/>
              <a:cxnLst>
                <a:cxn ang="0">
                  <a:pos x="0" y="1076"/>
                </a:cxn>
                <a:cxn ang="0">
                  <a:pos x="0" y="477"/>
                </a:cxn>
                <a:cxn ang="0">
                  <a:pos x="3" y="450"/>
                </a:cxn>
                <a:cxn ang="0">
                  <a:pos x="6" y="423"/>
                </a:cxn>
                <a:cxn ang="0">
                  <a:pos x="12" y="393"/>
                </a:cxn>
                <a:cxn ang="0">
                  <a:pos x="20" y="363"/>
                </a:cxn>
                <a:cxn ang="0">
                  <a:pos x="32" y="336"/>
                </a:cxn>
                <a:cxn ang="0">
                  <a:pos x="45" y="306"/>
                </a:cxn>
                <a:cxn ang="0">
                  <a:pos x="59" y="276"/>
                </a:cxn>
                <a:cxn ang="0">
                  <a:pos x="77" y="250"/>
                </a:cxn>
                <a:cxn ang="0">
                  <a:pos x="96" y="223"/>
                </a:cxn>
                <a:cxn ang="0">
                  <a:pos x="117" y="196"/>
                </a:cxn>
                <a:cxn ang="0">
                  <a:pos x="137" y="169"/>
                </a:cxn>
                <a:cxn ang="0">
                  <a:pos x="161" y="143"/>
                </a:cxn>
                <a:cxn ang="0">
                  <a:pos x="188" y="121"/>
                </a:cxn>
                <a:cxn ang="0">
                  <a:pos x="212" y="99"/>
                </a:cxn>
                <a:cxn ang="0">
                  <a:pos x="241" y="79"/>
                </a:cxn>
                <a:cxn ang="0">
                  <a:pos x="268" y="60"/>
                </a:cxn>
                <a:cxn ang="0">
                  <a:pos x="297" y="45"/>
                </a:cxn>
                <a:cxn ang="0">
                  <a:pos x="328" y="30"/>
                </a:cxn>
                <a:cxn ang="0">
                  <a:pos x="360" y="19"/>
                </a:cxn>
                <a:cxn ang="0">
                  <a:pos x="391" y="10"/>
                </a:cxn>
                <a:cxn ang="0">
                  <a:pos x="426" y="3"/>
                </a:cxn>
                <a:cxn ang="0">
                  <a:pos x="457" y="0"/>
                </a:cxn>
                <a:cxn ang="0">
                  <a:pos x="1084" y="0"/>
                </a:cxn>
                <a:cxn ang="0">
                  <a:pos x="1096" y="30"/>
                </a:cxn>
                <a:cxn ang="0">
                  <a:pos x="1103" y="63"/>
                </a:cxn>
                <a:cxn ang="0">
                  <a:pos x="1103" y="97"/>
                </a:cxn>
                <a:cxn ang="0">
                  <a:pos x="1100" y="133"/>
                </a:cxn>
                <a:cxn ang="0">
                  <a:pos x="1093" y="170"/>
                </a:cxn>
                <a:cxn ang="0">
                  <a:pos x="1088" y="211"/>
                </a:cxn>
                <a:cxn ang="0">
                  <a:pos x="1081" y="247"/>
                </a:cxn>
                <a:cxn ang="0">
                  <a:pos x="1072" y="284"/>
                </a:cxn>
                <a:cxn ang="0">
                  <a:pos x="1066" y="318"/>
                </a:cxn>
                <a:cxn ang="0">
                  <a:pos x="1064" y="348"/>
                </a:cxn>
                <a:cxn ang="0">
                  <a:pos x="1066" y="375"/>
                </a:cxn>
                <a:cxn ang="0">
                  <a:pos x="1072" y="395"/>
                </a:cxn>
                <a:cxn ang="0">
                  <a:pos x="555" y="395"/>
                </a:cxn>
                <a:cxn ang="0">
                  <a:pos x="525" y="401"/>
                </a:cxn>
                <a:cxn ang="0">
                  <a:pos x="498" y="408"/>
                </a:cxn>
                <a:cxn ang="0">
                  <a:pos x="472" y="420"/>
                </a:cxn>
                <a:cxn ang="0">
                  <a:pos x="450" y="436"/>
                </a:cxn>
                <a:cxn ang="0">
                  <a:pos x="430" y="462"/>
                </a:cxn>
                <a:cxn ang="0">
                  <a:pos x="414" y="493"/>
                </a:cxn>
                <a:cxn ang="0">
                  <a:pos x="403" y="531"/>
                </a:cxn>
                <a:cxn ang="0">
                  <a:pos x="399" y="575"/>
                </a:cxn>
                <a:cxn ang="0">
                  <a:pos x="396" y="632"/>
                </a:cxn>
                <a:cxn ang="0">
                  <a:pos x="396" y="1091"/>
                </a:cxn>
                <a:cxn ang="0">
                  <a:pos x="0" y="1076"/>
                </a:cxn>
              </a:cxnLst>
              <a:rect l="0" t="0" r="r" b="b"/>
              <a:pathLst>
                <a:path w="1103" h="1091">
                  <a:moveTo>
                    <a:pt x="0" y="1076"/>
                  </a:moveTo>
                  <a:lnTo>
                    <a:pt x="0" y="477"/>
                  </a:lnTo>
                  <a:lnTo>
                    <a:pt x="3" y="450"/>
                  </a:lnTo>
                  <a:lnTo>
                    <a:pt x="6" y="423"/>
                  </a:lnTo>
                  <a:lnTo>
                    <a:pt x="12" y="393"/>
                  </a:lnTo>
                  <a:lnTo>
                    <a:pt x="20" y="363"/>
                  </a:lnTo>
                  <a:lnTo>
                    <a:pt x="32" y="336"/>
                  </a:lnTo>
                  <a:lnTo>
                    <a:pt x="45" y="306"/>
                  </a:lnTo>
                  <a:lnTo>
                    <a:pt x="59" y="276"/>
                  </a:lnTo>
                  <a:lnTo>
                    <a:pt x="77" y="250"/>
                  </a:lnTo>
                  <a:lnTo>
                    <a:pt x="96" y="223"/>
                  </a:lnTo>
                  <a:lnTo>
                    <a:pt x="117" y="196"/>
                  </a:lnTo>
                  <a:lnTo>
                    <a:pt x="137" y="169"/>
                  </a:lnTo>
                  <a:lnTo>
                    <a:pt x="161" y="143"/>
                  </a:lnTo>
                  <a:lnTo>
                    <a:pt x="188" y="121"/>
                  </a:lnTo>
                  <a:lnTo>
                    <a:pt x="212" y="99"/>
                  </a:lnTo>
                  <a:lnTo>
                    <a:pt x="241" y="79"/>
                  </a:lnTo>
                  <a:lnTo>
                    <a:pt x="268" y="60"/>
                  </a:lnTo>
                  <a:lnTo>
                    <a:pt x="297" y="45"/>
                  </a:lnTo>
                  <a:lnTo>
                    <a:pt x="328" y="30"/>
                  </a:lnTo>
                  <a:lnTo>
                    <a:pt x="360" y="19"/>
                  </a:lnTo>
                  <a:lnTo>
                    <a:pt x="391" y="10"/>
                  </a:lnTo>
                  <a:lnTo>
                    <a:pt x="426" y="3"/>
                  </a:lnTo>
                  <a:lnTo>
                    <a:pt x="457" y="0"/>
                  </a:lnTo>
                  <a:lnTo>
                    <a:pt x="1084" y="0"/>
                  </a:lnTo>
                  <a:lnTo>
                    <a:pt x="1096" y="30"/>
                  </a:lnTo>
                  <a:lnTo>
                    <a:pt x="1103" y="63"/>
                  </a:lnTo>
                  <a:lnTo>
                    <a:pt x="1103" y="97"/>
                  </a:lnTo>
                  <a:lnTo>
                    <a:pt x="1100" y="133"/>
                  </a:lnTo>
                  <a:lnTo>
                    <a:pt x="1093" y="170"/>
                  </a:lnTo>
                  <a:lnTo>
                    <a:pt x="1088" y="211"/>
                  </a:lnTo>
                  <a:lnTo>
                    <a:pt x="1081" y="247"/>
                  </a:lnTo>
                  <a:lnTo>
                    <a:pt x="1072" y="284"/>
                  </a:lnTo>
                  <a:lnTo>
                    <a:pt x="1066" y="318"/>
                  </a:lnTo>
                  <a:lnTo>
                    <a:pt x="1064" y="348"/>
                  </a:lnTo>
                  <a:lnTo>
                    <a:pt x="1066" y="375"/>
                  </a:lnTo>
                  <a:lnTo>
                    <a:pt x="1072" y="395"/>
                  </a:lnTo>
                  <a:lnTo>
                    <a:pt x="555" y="395"/>
                  </a:lnTo>
                  <a:lnTo>
                    <a:pt x="525" y="401"/>
                  </a:lnTo>
                  <a:lnTo>
                    <a:pt x="498" y="408"/>
                  </a:lnTo>
                  <a:lnTo>
                    <a:pt x="472" y="420"/>
                  </a:lnTo>
                  <a:lnTo>
                    <a:pt x="450" y="436"/>
                  </a:lnTo>
                  <a:lnTo>
                    <a:pt x="430" y="462"/>
                  </a:lnTo>
                  <a:lnTo>
                    <a:pt x="414" y="493"/>
                  </a:lnTo>
                  <a:lnTo>
                    <a:pt x="403" y="531"/>
                  </a:lnTo>
                  <a:lnTo>
                    <a:pt x="399" y="575"/>
                  </a:lnTo>
                  <a:lnTo>
                    <a:pt x="396" y="632"/>
                  </a:lnTo>
                  <a:lnTo>
                    <a:pt x="396" y="1091"/>
                  </a:lnTo>
                  <a:lnTo>
                    <a:pt x="0" y="1076"/>
                  </a:lnTo>
                  <a:close/>
                </a:path>
              </a:pathLst>
            </a:custGeom>
            <a:solidFill>
              <a:schemeClr val="accent1">
                <a:lumMod val="60000"/>
                <a:lumOff val="40000"/>
              </a:schemeClr>
            </a:solidFill>
            <a:ln w="7938">
              <a:solidFill>
                <a:schemeClr val="tx1"/>
              </a:solidFill>
              <a:prstDash val="solid"/>
              <a:round/>
              <a:headEnd/>
              <a:tailEnd/>
            </a:ln>
          </p:spPr>
          <p:txBody>
            <a:bodyPr/>
            <a:lstStyle/>
            <a:p>
              <a:endParaRPr lang="en-US"/>
            </a:p>
          </p:txBody>
        </p:sp>
        <p:grpSp>
          <p:nvGrpSpPr>
            <p:cNvPr id="37" name="Group 36">
              <a:extLst>
                <a:ext uri="{FF2B5EF4-FFF2-40B4-BE49-F238E27FC236}">
                  <a16:creationId xmlns:a16="http://schemas.microsoft.com/office/drawing/2014/main" id="{BAAA2189-766B-4C83-97AC-C62AA4A9B29D}"/>
                </a:ext>
              </a:extLst>
            </p:cNvPr>
            <p:cNvGrpSpPr/>
            <p:nvPr/>
          </p:nvGrpSpPr>
          <p:grpSpPr>
            <a:xfrm rot="5400000">
              <a:off x="5042867" y="5190869"/>
              <a:ext cx="303431" cy="231775"/>
              <a:chOff x="5173499" y="4831631"/>
              <a:chExt cx="303431" cy="231775"/>
            </a:xfrm>
            <a:solidFill>
              <a:schemeClr val="accent1">
                <a:lumMod val="60000"/>
                <a:lumOff val="40000"/>
              </a:schemeClr>
            </a:solidFill>
          </p:grpSpPr>
          <p:sp>
            <p:nvSpPr>
              <p:cNvPr id="38" name="Rectangle 1570">
                <a:extLst>
                  <a:ext uri="{FF2B5EF4-FFF2-40B4-BE49-F238E27FC236}">
                    <a16:creationId xmlns:a16="http://schemas.microsoft.com/office/drawing/2014/main" id="{E8A7006E-045C-4A5E-ACEB-402E107FC29D}"/>
                  </a:ext>
                </a:extLst>
              </p:cNvPr>
              <p:cNvSpPr>
                <a:spLocks noChangeAspect="1" noChangeArrowheads="1"/>
              </p:cNvSpPr>
              <p:nvPr>
                <p:custDataLst>
                  <p:tags r:id="rId31"/>
                </p:custDataLst>
              </p:nvPr>
            </p:nvSpPr>
            <p:spPr bwMode="auto">
              <a:xfrm>
                <a:off x="5220072" y="4941168"/>
                <a:ext cx="256858" cy="30163"/>
              </a:xfrm>
              <a:prstGeom prst="rect">
                <a:avLst/>
              </a:prstGeom>
              <a:grpFill/>
              <a:ln w="7938">
                <a:solidFill>
                  <a:schemeClr val="tx1"/>
                </a:solidFill>
                <a:miter lim="800000"/>
                <a:headEnd/>
                <a:tailEnd/>
              </a:ln>
            </p:spPr>
            <p:txBody>
              <a:bodyPr/>
              <a:lstStyle/>
              <a:p>
                <a:endParaRPr lang="en-US"/>
              </a:p>
            </p:txBody>
          </p:sp>
          <p:sp>
            <p:nvSpPr>
              <p:cNvPr id="39" name="Rectangle 1580">
                <a:extLst>
                  <a:ext uri="{FF2B5EF4-FFF2-40B4-BE49-F238E27FC236}">
                    <a16:creationId xmlns:a16="http://schemas.microsoft.com/office/drawing/2014/main" id="{19A6BA46-4BE1-4C4E-94A5-636BDC1B0473}"/>
                  </a:ext>
                </a:extLst>
              </p:cNvPr>
              <p:cNvSpPr>
                <a:spLocks noChangeAspect="1" noChangeArrowheads="1"/>
              </p:cNvSpPr>
              <p:nvPr>
                <p:custDataLst>
                  <p:tags r:id="rId32"/>
                </p:custDataLst>
              </p:nvPr>
            </p:nvSpPr>
            <p:spPr bwMode="auto">
              <a:xfrm>
                <a:off x="5220072" y="5031656"/>
                <a:ext cx="256858" cy="31750"/>
              </a:xfrm>
              <a:prstGeom prst="rect">
                <a:avLst/>
              </a:prstGeom>
              <a:grpFill/>
              <a:ln w="7938">
                <a:solidFill>
                  <a:schemeClr val="tx1"/>
                </a:solidFill>
                <a:miter lim="800000"/>
                <a:headEnd/>
                <a:tailEnd/>
              </a:ln>
            </p:spPr>
            <p:txBody>
              <a:bodyPr/>
              <a:lstStyle/>
              <a:p>
                <a:endParaRPr lang="en-US"/>
              </a:p>
            </p:txBody>
          </p:sp>
          <p:sp>
            <p:nvSpPr>
              <p:cNvPr id="40" name="Freeform 1590">
                <a:extLst>
                  <a:ext uri="{FF2B5EF4-FFF2-40B4-BE49-F238E27FC236}">
                    <a16:creationId xmlns:a16="http://schemas.microsoft.com/office/drawing/2014/main" id="{909F252D-9490-4164-A28B-9D7F084C3F7A}"/>
                  </a:ext>
                </a:extLst>
              </p:cNvPr>
              <p:cNvSpPr>
                <a:spLocks noChangeAspect="1"/>
              </p:cNvSpPr>
              <p:nvPr>
                <p:custDataLst>
                  <p:tags r:id="rId33"/>
                </p:custDataLst>
              </p:nvPr>
            </p:nvSpPr>
            <p:spPr bwMode="auto">
              <a:xfrm>
                <a:off x="5173499" y="4831631"/>
                <a:ext cx="176413" cy="173038"/>
              </a:xfrm>
              <a:custGeom>
                <a:avLst/>
                <a:gdLst/>
                <a:ahLst/>
                <a:cxnLst>
                  <a:cxn ang="0">
                    <a:pos x="427" y="322"/>
                  </a:cxn>
                  <a:cxn ang="0">
                    <a:pos x="40" y="0"/>
                  </a:cxn>
                  <a:cxn ang="0">
                    <a:pos x="0" y="52"/>
                  </a:cxn>
                  <a:cxn ang="0">
                    <a:pos x="385" y="374"/>
                  </a:cxn>
                  <a:cxn ang="0">
                    <a:pos x="427" y="322"/>
                  </a:cxn>
                </a:cxnLst>
                <a:rect l="0" t="0" r="r" b="b"/>
                <a:pathLst>
                  <a:path w="427" h="374">
                    <a:moveTo>
                      <a:pt x="427" y="322"/>
                    </a:moveTo>
                    <a:lnTo>
                      <a:pt x="40" y="0"/>
                    </a:lnTo>
                    <a:lnTo>
                      <a:pt x="0" y="52"/>
                    </a:lnTo>
                    <a:lnTo>
                      <a:pt x="385" y="374"/>
                    </a:lnTo>
                    <a:lnTo>
                      <a:pt x="427" y="322"/>
                    </a:lnTo>
                    <a:close/>
                  </a:path>
                </a:pathLst>
              </a:custGeom>
              <a:grpFill/>
              <a:ln w="7938">
                <a:solidFill>
                  <a:schemeClr val="tx1"/>
                </a:solidFill>
                <a:prstDash val="solid"/>
                <a:round/>
                <a:headEnd/>
                <a:tailEnd/>
              </a:ln>
            </p:spPr>
            <p:txBody>
              <a:bodyPr/>
              <a:lstStyle/>
              <a:p>
                <a:endParaRPr lang="en-US"/>
              </a:p>
            </p:txBody>
          </p:sp>
        </p:grpSp>
      </p:grpSp>
    </p:spTree>
    <p:extLst>
      <p:ext uri="{BB962C8B-B14F-4D97-AF65-F5344CB8AC3E}">
        <p14:creationId xmlns:p14="http://schemas.microsoft.com/office/powerpoint/2010/main" val="330520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9EC33-808C-4DBE-B885-5A8001A96AFC}"/>
              </a:ext>
            </a:extLst>
          </p:cNvPr>
          <p:cNvSpPr>
            <a:spLocks noGrp="1"/>
          </p:cNvSpPr>
          <p:nvPr>
            <p:ph type="body" sz="quarter" idx="10"/>
          </p:nvPr>
        </p:nvSpPr>
        <p:spPr/>
        <p:txBody>
          <a:bodyPr/>
          <a:lstStyle/>
          <a:p>
            <a:r>
              <a:rPr lang="en-US" sz="2000" dirty="0"/>
              <a:t>Cooling Tower</a:t>
            </a:r>
          </a:p>
        </p:txBody>
      </p:sp>
      <p:sp>
        <p:nvSpPr>
          <p:cNvPr id="3" name="Text Placeholder 2">
            <a:extLst>
              <a:ext uri="{FF2B5EF4-FFF2-40B4-BE49-F238E27FC236}">
                <a16:creationId xmlns:a16="http://schemas.microsoft.com/office/drawing/2014/main" id="{A69F5DAA-DC13-4765-848F-2DC874DF9989}"/>
              </a:ext>
            </a:extLst>
          </p:cNvPr>
          <p:cNvSpPr>
            <a:spLocks noGrp="1"/>
          </p:cNvSpPr>
          <p:nvPr>
            <p:ph type="body" sz="quarter" idx="13"/>
          </p:nvPr>
        </p:nvSpPr>
        <p:spPr>
          <a:xfrm>
            <a:off x="612218" y="1506071"/>
            <a:ext cx="10987117" cy="4679576"/>
          </a:xfrm>
        </p:spPr>
        <p:txBody>
          <a:bodyPr/>
          <a:lstStyle/>
          <a:p>
            <a:pPr>
              <a:lnSpc>
                <a:spcPct val="150000"/>
              </a:lnSpc>
            </a:pPr>
            <a:r>
              <a:rPr lang="en-US" sz="1800" dirty="0"/>
              <a:t>A </a:t>
            </a:r>
            <a:r>
              <a:rPr lang="en-US" sz="1800" b="1" dirty="0"/>
              <a:t>cooling tower</a:t>
            </a:r>
            <a:r>
              <a:rPr lang="en-US" sz="1800" dirty="0"/>
              <a:t> </a:t>
            </a:r>
            <a:r>
              <a:rPr lang="en-US" sz="1600" dirty="0"/>
              <a:t>is a device commonly used to cool condensing water. Warm water is sprayed over fill in the cooling tower while a propeller fan draws outdoor air upward through the fill. The movement of air through the spray causes some of the water to evaporate, a process that cools the remaining water. This cooled water then falls to the tower sump to be returned to the condenser.</a:t>
            </a:r>
          </a:p>
          <a:p>
            <a:endParaRPr lang="en-US" sz="1600" dirty="0"/>
          </a:p>
          <a:p>
            <a:pPr>
              <a:lnSpc>
                <a:spcPct val="150000"/>
              </a:lnSpc>
            </a:pPr>
            <a:r>
              <a:rPr lang="en-US" sz="1600" dirty="0"/>
              <a:t>The final temperature of the water leaving the tower is determined partly by the humidity of the outdoor air. If the outdoor air is dry, the final water temperature can be considerably lower than the ambient dry-bulb temperature. If the outdoor air is humid, however, the final temperature will be near the ambient dry-bulb temperature.</a:t>
            </a:r>
          </a:p>
          <a:p>
            <a:endParaRPr lang="en-US" sz="1600" dirty="0"/>
          </a:p>
          <a:p>
            <a:pPr>
              <a:lnSpc>
                <a:spcPct val="150000"/>
              </a:lnSpc>
            </a:pPr>
            <a:r>
              <a:rPr lang="en-US" sz="1600" dirty="0"/>
              <a:t>As the water evaporates, the dissolved minerals and water treatment chemicals become concentrated in the sump. To prevent this solution from becoming concentrated and possibly corrosive, water is periodically blow down from the sump.</a:t>
            </a:r>
          </a:p>
          <a:p>
            <a:endParaRPr lang="en-US" dirty="0"/>
          </a:p>
        </p:txBody>
      </p:sp>
    </p:spTree>
    <p:extLst>
      <p:ext uri="{BB962C8B-B14F-4D97-AF65-F5344CB8AC3E}">
        <p14:creationId xmlns:p14="http://schemas.microsoft.com/office/powerpoint/2010/main" val="187228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F7A8F6-7D23-435F-B4A9-CD87ABAFD109}"/>
              </a:ext>
            </a:extLst>
          </p:cNvPr>
          <p:cNvSpPr>
            <a:spLocks noGrp="1"/>
          </p:cNvSpPr>
          <p:nvPr>
            <p:ph type="body" sz="quarter" idx="10"/>
          </p:nvPr>
        </p:nvSpPr>
        <p:spPr>
          <a:xfrm>
            <a:off x="602441" y="768978"/>
            <a:ext cx="10988019" cy="393192"/>
          </a:xfrm>
        </p:spPr>
        <p:txBody>
          <a:bodyPr/>
          <a:lstStyle/>
          <a:p>
            <a:r>
              <a:rPr lang="en-US" dirty="0"/>
              <a:t>Cooling Tower</a:t>
            </a:r>
          </a:p>
        </p:txBody>
      </p:sp>
      <p:sp>
        <p:nvSpPr>
          <p:cNvPr id="3" name="Text Placeholder 2">
            <a:extLst>
              <a:ext uri="{FF2B5EF4-FFF2-40B4-BE49-F238E27FC236}">
                <a16:creationId xmlns:a16="http://schemas.microsoft.com/office/drawing/2014/main" id="{636DF6F5-63FD-4D92-90E0-C6FB09CC6975}"/>
              </a:ext>
            </a:extLst>
          </p:cNvPr>
          <p:cNvSpPr>
            <a:spLocks noGrp="1"/>
          </p:cNvSpPr>
          <p:nvPr>
            <p:ph type="body" sz="quarter" idx="13"/>
          </p:nvPr>
        </p:nvSpPr>
        <p:spPr>
          <a:xfrm>
            <a:off x="602441" y="1470211"/>
            <a:ext cx="10987117" cy="4260850"/>
          </a:xfrm>
        </p:spPr>
        <p:txBody>
          <a:bodyPr/>
          <a:lstStyle/>
          <a:p>
            <a:r>
              <a:rPr lang="en-US" sz="1600" dirty="0"/>
              <a:t>Cooling towers are rated in terms of </a:t>
            </a:r>
            <a:r>
              <a:rPr lang="en-US" sz="1600" i="1" dirty="0"/>
              <a:t>approach</a:t>
            </a:r>
            <a:r>
              <a:rPr lang="en-US" sz="1600" dirty="0"/>
              <a:t> and </a:t>
            </a:r>
            <a:r>
              <a:rPr lang="en-US" sz="1600" i="1" dirty="0"/>
              <a:t>range</a:t>
            </a:r>
            <a:r>
              <a:rPr lang="en-US" sz="1600" b="1" dirty="0"/>
              <a:t>,</a:t>
            </a:r>
            <a:r>
              <a:rPr lang="en-US" sz="1600" dirty="0"/>
              <a:t> where </a:t>
            </a:r>
          </a:p>
          <a:p>
            <a:pPr lvl="1"/>
            <a:endParaRPr lang="en-US" sz="1600" dirty="0"/>
          </a:p>
          <a:p>
            <a:pPr lvl="1"/>
            <a:r>
              <a:rPr lang="en-US" sz="1600" dirty="0"/>
              <a:t>The </a:t>
            </a:r>
            <a:r>
              <a:rPr lang="en-US" sz="1600" b="1" dirty="0"/>
              <a:t>approach</a:t>
            </a:r>
            <a:r>
              <a:rPr lang="en-US" sz="1600" dirty="0"/>
              <a:t> is the difference in temperature between the cooled-water temperature and the entering-air </a:t>
            </a:r>
            <a:r>
              <a:rPr lang="en-US" sz="1600" i="1" dirty="0"/>
              <a:t>wet bulb</a:t>
            </a:r>
            <a:r>
              <a:rPr lang="en-US" sz="1600" dirty="0"/>
              <a:t> temperature</a:t>
            </a:r>
          </a:p>
          <a:p>
            <a:pPr lvl="1"/>
            <a:endParaRPr lang="en-US" sz="1600" dirty="0"/>
          </a:p>
          <a:p>
            <a:pPr lvl="1"/>
            <a:r>
              <a:rPr lang="en-US" sz="1600" dirty="0"/>
              <a:t>The </a:t>
            </a:r>
            <a:r>
              <a:rPr lang="en-US" sz="1600" b="1" dirty="0"/>
              <a:t>range</a:t>
            </a:r>
            <a:r>
              <a:rPr lang="en-US" sz="1600" dirty="0"/>
              <a:t> is the temperature difference between the water inlet and exit states</a:t>
            </a:r>
          </a:p>
          <a:p>
            <a:endParaRPr lang="en-US" sz="1600" b="1" dirty="0"/>
          </a:p>
          <a:p>
            <a:r>
              <a:rPr lang="en-US" sz="1600" b="1" dirty="0"/>
              <a:t>Cooling Tower Efficiency</a:t>
            </a:r>
            <a:endParaRPr lang="en-US" sz="1600" dirty="0"/>
          </a:p>
          <a:p>
            <a:endParaRPr lang="en-US" sz="1600" dirty="0"/>
          </a:p>
          <a:p>
            <a:pPr marL="0" indent="0">
              <a:buNone/>
            </a:pPr>
            <a:r>
              <a:rPr lang="en-US" sz="1600" dirty="0"/>
              <a:t>The cooling tower efficiency can be expressed as</a:t>
            </a:r>
          </a:p>
          <a:p>
            <a:pPr>
              <a:buNone/>
            </a:pPr>
            <a:r>
              <a:rPr lang="en-US" sz="1600" i="1" dirty="0"/>
              <a:t>		μ = (</a:t>
            </a:r>
            <a:r>
              <a:rPr lang="en-US" sz="1600" i="1" dirty="0" err="1"/>
              <a:t>t</a:t>
            </a:r>
            <a:r>
              <a:rPr lang="en-US" sz="1600" i="1" baseline="-25000" dirty="0" err="1"/>
              <a:t>i</a:t>
            </a:r>
            <a:r>
              <a:rPr lang="en-US" sz="1600" i="1" dirty="0"/>
              <a:t> - t</a:t>
            </a:r>
            <a:r>
              <a:rPr lang="en-US" sz="1600" i="1" baseline="-25000" dirty="0"/>
              <a:t>o</a:t>
            </a:r>
            <a:r>
              <a:rPr lang="en-US" sz="1600" i="1" dirty="0"/>
              <a:t>) 100 / (</a:t>
            </a:r>
            <a:r>
              <a:rPr lang="en-US" sz="1600" i="1" dirty="0" err="1"/>
              <a:t>t</a:t>
            </a:r>
            <a:r>
              <a:rPr lang="en-US" sz="1600" i="1" baseline="-25000" dirty="0" err="1"/>
              <a:t>i</a:t>
            </a:r>
            <a:r>
              <a:rPr lang="en-US" sz="1600" i="1" dirty="0"/>
              <a:t> - </a:t>
            </a:r>
            <a:r>
              <a:rPr lang="en-US" sz="1600" i="1" dirty="0" err="1"/>
              <a:t>t</a:t>
            </a:r>
            <a:r>
              <a:rPr lang="en-US" sz="1600" i="1" baseline="-25000" dirty="0" err="1"/>
              <a:t>wb</a:t>
            </a:r>
            <a:r>
              <a:rPr lang="en-US" sz="1600" i="1" dirty="0"/>
              <a:t>)    (1)</a:t>
            </a:r>
            <a:endParaRPr lang="en-US" sz="1600" dirty="0"/>
          </a:p>
          <a:p>
            <a:pPr>
              <a:buNone/>
            </a:pPr>
            <a:r>
              <a:rPr lang="en-US" sz="1600" i="1" dirty="0"/>
              <a:t>where</a:t>
            </a:r>
            <a:endParaRPr lang="en-US" sz="1600" dirty="0"/>
          </a:p>
          <a:p>
            <a:pPr lvl="1"/>
            <a:r>
              <a:rPr lang="en-US" sz="1600" i="1" dirty="0"/>
              <a:t>μ = cooling tower efficiency - common range between 70 - 75%</a:t>
            </a:r>
            <a:endParaRPr lang="en-US" sz="1600" dirty="0"/>
          </a:p>
          <a:p>
            <a:pPr lvl="1"/>
            <a:r>
              <a:rPr lang="en-US" sz="1600" i="1" dirty="0" err="1"/>
              <a:t>t</a:t>
            </a:r>
            <a:r>
              <a:rPr lang="en-US" sz="1600" i="1" baseline="-25000" dirty="0" err="1"/>
              <a:t>i</a:t>
            </a:r>
            <a:r>
              <a:rPr lang="en-US" sz="1600" i="1" dirty="0"/>
              <a:t> = inlet temperature of water to the tower (</a:t>
            </a:r>
            <a:r>
              <a:rPr lang="en-US" sz="1600" i="1" baseline="30000" dirty="0" err="1"/>
              <a:t>o</a:t>
            </a:r>
            <a:r>
              <a:rPr lang="en-US" sz="1600" i="1" dirty="0" err="1"/>
              <a:t>C</a:t>
            </a:r>
            <a:r>
              <a:rPr lang="en-US" sz="1600" i="1" dirty="0"/>
              <a:t>, </a:t>
            </a:r>
            <a:r>
              <a:rPr lang="en-US" sz="1600" i="1" baseline="30000" dirty="0" err="1"/>
              <a:t>o</a:t>
            </a:r>
            <a:r>
              <a:rPr lang="en-US" sz="1600" i="1" dirty="0" err="1"/>
              <a:t>F</a:t>
            </a:r>
            <a:r>
              <a:rPr lang="en-US" sz="1600" i="1" dirty="0"/>
              <a:t>)</a:t>
            </a:r>
            <a:endParaRPr lang="en-US" sz="1600" dirty="0"/>
          </a:p>
          <a:p>
            <a:pPr lvl="1"/>
            <a:r>
              <a:rPr lang="en-US" sz="1600" i="1" dirty="0"/>
              <a:t>t</a:t>
            </a:r>
            <a:r>
              <a:rPr lang="en-US" sz="1600" i="1" baseline="-25000" dirty="0"/>
              <a:t>o</a:t>
            </a:r>
            <a:r>
              <a:rPr lang="en-US" sz="1600" i="1" dirty="0"/>
              <a:t> = outlet temperature of water from the tower (</a:t>
            </a:r>
            <a:r>
              <a:rPr lang="en-US" sz="1600" i="1" baseline="30000" dirty="0" err="1"/>
              <a:t>o</a:t>
            </a:r>
            <a:r>
              <a:rPr lang="en-US" sz="1600" i="1" dirty="0" err="1"/>
              <a:t>C</a:t>
            </a:r>
            <a:r>
              <a:rPr lang="en-US" sz="1600" i="1" dirty="0"/>
              <a:t>, </a:t>
            </a:r>
            <a:r>
              <a:rPr lang="en-US" sz="1600" i="1" baseline="30000" dirty="0" err="1"/>
              <a:t>o</a:t>
            </a:r>
            <a:r>
              <a:rPr lang="en-US" sz="1600" i="1" dirty="0" err="1"/>
              <a:t>F</a:t>
            </a:r>
            <a:r>
              <a:rPr lang="en-US" sz="1600" i="1" dirty="0"/>
              <a:t>)</a:t>
            </a:r>
            <a:endParaRPr lang="en-US" sz="1600" dirty="0"/>
          </a:p>
          <a:p>
            <a:pPr lvl="1"/>
            <a:r>
              <a:rPr lang="en-US" sz="1600" i="1" dirty="0" err="1"/>
              <a:t>t</a:t>
            </a:r>
            <a:r>
              <a:rPr lang="en-US" sz="1600" i="1" baseline="-25000" dirty="0" err="1"/>
              <a:t>wb</a:t>
            </a:r>
            <a:r>
              <a:rPr lang="en-US" sz="1600" i="1" dirty="0"/>
              <a:t> = wet bulb temperature of air (</a:t>
            </a:r>
            <a:r>
              <a:rPr lang="en-US" sz="1600" i="1" baseline="30000" dirty="0" err="1"/>
              <a:t>o</a:t>
            </a:r>
            <a:r>
              <a:rPr lang="en-US" sz="1600" i="1" dirty="0" err="1"/>
              <a:t>C</a:t>
            </a:r>
            <a:r>
              <a:rPr lang="en-US" sz="1600" i="1" dirty="0"/>
              <a:t>, </a:t>
            </a:r>
            <a:r>
              <a:rPr lang="en-US" sz="1600" i="1" baseline="30000" dirty="0" err="1"/>
              <a:t>o</a:t>
            </a:r>
            <a:r>
              <a:rPr lang="en-US" sz="1600" i="1" dirty="0" err="1"/>
              <a:t>F</a:t>
            </a:r>
            <a:r>
              <a:rPr lang="en-US" sz="1600" i="1" dirty="0"/>
              <a:t>)</a:t>
            </a:r>
            <a:endParaRPr lang="en-US" sz="1600" dirty="0"/>
          </a:p>
          <a:p>
            <a:endParaRPr lang="en-US" dirty="0"/>
          </a:p>
        </p:txBody>
      </p:sp>
    </p:spTree>
    <p:extLst>
      <p:ext uri="{BB962C8B-B14F-4D97-AF65-F5344CB8AC3E}">
        <p14:creationId xmlns:p14="http://schemas.microsoft.com/office/powerpoint/2010/main" val="204957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163410-4F26-44B1-BACC-631B2A94FF5B}"/>
              </a:ext>
            </a:extLst>
          </p:cNvPr>
          <p:cNvSpPr>
            <a:spLocks noGrp="1"/>
          </p:cNvSpPr>
          <p:nvPr>
            <p:ph type="body" sz="quarter" idx="10"/>
          </p:nvPr>
        </p:nvSpPr>
        <p:spPr/>
        <p:txBody>
          <a:bodyPr/>
          <a:lstStyle/>
          <a:p>
            <a:r>
              <a:rPr lang="en-US" dirty="0"/>
              <a:t>Centrifugal Pump </a:t>
            </a:r>
          </a:p>
        </p:txBody>
      </p:sp>
      <p:sp>
        <p:nvSpPr>
          <p:cNvPr id="3" name="Text Placeholder 2">
            <a:extLst>
              <a:ext uri="{FF2B5EF4-FFF2-40B4-BE49-F238E27FC236}">
                <a16:creationId xmlns:a16="http://schemas.microsoft.com/office/drawing/2014/main" id="{E6D0055F-D2B0-4247-BF29-FAE1AC8D53BB}"/>
              </a:ext>
            </a:extLst>
          </p:cNvPr>
          <p:cNvSpPr>
            <a:spLocks noGrp="1"/>
          </p:cNvSpPr>
          <p:nvPr>
            <p:ph type="body" sz="quarter" idx="13"/>
          </p:nvPr>
        </p:nvSpPr>
        <p:spPr/>
        <p:txBody>
          <a:bodyPr/>
          <a:lstStyle/>
          <a:p>
            <a:pPr>
              <a:lnSpc>
                <a:spcPct val="150000"/>
              </a:lnSpc>
            </a:pPr>
            <a:r>
              <a:rPr lang="en-US" sz="1600" dirty="0"/>
              <a:t>A </a:t>
            </a:r>
            <a:r>
              <a:rPr lang="en-US" sz="1600" b="1" dirty="0"/>
              <a:t>centrifugal pump</a:t>
            </a:r>
            <a:r>
              <a:rPr lang="en-US" sz="1600" dirty="0"/>
              <a:t> is a rotodynamic pump that uses a rotating impeller to increase the pressure and flow rate of a fluid. Centrifugal pumps are the most common type of pump used to move liquids through a piping system. The fluid enters the pump impeller along or near to the rotating axis and is accelerated by the impeller, flowing radially outward or axially into a diffuser or volute chamber, from where it exits into the downstream piping system. Centrifugal pumps are typically used for large discharge through smaller heads.</a:t>
            </a:r>
          </a:p>
          <a:p>
            <a:endParaRPr lang="en-US" dirty="0"/>
          </a:p>
        </p:txBody>
      </p:sp>
    </p:spTree>
    <p:extLst>
      <p:ext uri="{BB962C8B-B14F-4D97-AF65-F5344CB8AC3E}">
        <p14:creationId xmlns:p14="http://schemas.microsoft.com/office/powerpoint/2010/main" val="377560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07FBA-FD61-4636-A736-5FDE60F2667C}"/>
              </a:ext>
            </a:extLst>
          </p:cNvPr>
          <p:cNvSpPr>
            <a:spLocks noGrp="1"/>
          </p:cNvSpPr>
          <p:nvPr>
            <p:ph type="body" sz="quarter" idx="10"/>
          </p:nvPr>
        </p:nvSpPr>
        <p:spPr/>
        <p:txBody>
          <a:bodyPr/>
          <a:lstStyle/>
          <a:p>
            <a:r>
              <a:rPr lang="en-US" dirty="0"/>
              <a:t>Centrifugal Pump </a:t>
            </a:r>
          </a:p>
        </p:txBody>
      </p:sp>
      <p:pic>
        <p:nvPicPr>
          <p:cNvPr id="4" name="Picture 2" descr="http://upload.wikimedia.org/wikipedia/commons/4/4a/Centrifugal_Pump.png">
            <a:extLst>
              <a:ext uri="{FF2B5EF4-FFF2-40B4-BE49-F238E27FC236}">
                <a16:creationId xmlns:a16="http://schemas.microsoft.com/office/drawing/2014/main" id="{FC8D02CF-DED3-4BF4-BD28-6FA8C42D1994}"/>
              </a:ext>
            </a:extLst>
          </p:cNvPr>
          <p:cNvPicPr>
            <a:picLocks noChangeAspect="1" noChangeArrowheads="1"/>
          </p:cNvPicPr>
          <p:nvPr>
            <p:custDataLst>
              <p:tags r:id="rId1"/>
            </p:custDataLst>
          </p:nvPr>
        </p:nvPicPr>
        <p:blipFill>
          <a:blip r:embed="rId3" cstate="print"/>
          <a:srcRect/>
          <a:stretch>
            <a:fillRect/>
          </a:stretch>
        </p:blipFill>
        <p:spPr bwMode="auto">
          <a:xfrm>
            <a:off x="3700064" y="1709923"/>
            <a:ext cx="4536504" cy="4652453"/>
          </a:xfrm>
          <a:prstGeom prst="rect">
            <a:avLst/>
          </a:prstGeom>
          <a:noFill/>
        </p:spPr>
      </p:pic>
    </p:spTree>
    <p:extLst>
      <p:ext uri="{BB962C8B-B14F-4D97-AF65-F5344CB8AC3E}">
        <p14:creationId xmlns:p14="http://schemas.microsoft.com/office/powerpoint/2010/main" val="140337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4C08E8-AD39-42FE-9AB3-DBE05195DB57}"/>
              </a:ext>
            </a:extLst>
          </p:cNvPr>
          <p:cNvSpPr>
            <a:spLocks noGrp="1"/>
          </p:cNvSpPr>
          <p:nvPr>
            <p:ph type="body" sz="quarter" idx="10"/>
          </p:nvPr>
        </p:nvSpPr>
        <p:spPr/>
        <p:txBody>
          <a:bodyPr/>
          <a:lstStyle/>
          <a:p>
            <a:r>
              <a:rPr lang="en-US" dirty="0"/>
              <a:t>System curve and pump curve</a:t>
            </a:r>
          </a:p>
        </p:txBody>
      </p:sp>
      <p:pic>
        <p:nvPicPr>
          <p:cNvPr id="4" name="Picture 2">
            <a:extLst>
              <a:ext uri="{FF2B5EF4-FFF2-40B4-BE49-F238E27FC236}">
                <a16:creationId xmlns:a16="http://schemas.microsoft.com/office/drawing/2014/main" id="{6B784980-BB21-44D3-A871-61A84D07118A}"/>
              </a:ext>
            </a:extLst>
          </p:cNvPr>
          <p:cNvPicPr>
            <a:picLocks noChangeAspect="1" noChangeArrowheads="1"/>
          </p:cNvPicPr>
          <p:nvPr>
            <p:custDataLst>
              <p:tags r:id="rId1"/>
            </p:custDataLst>
          </p:nvPr>
        </p:nvPicPr>
        <p:blipFill>
          <a:blip r:embed="rId3" cstate="print"/>
          <a:srcRect/>
          <a:stretch>
            <a:fillRect/>
          </a:stretch>
        </p:blipFill>
        <p:spPr bwMode="auto">
          <a:xfrm>
            <a:off x="2440977" y="1719028"/>
            <a:ext cx="7310046" cy="4788609"/>
          </a:xfrm>
          <a:prstGeom prst="rect">
            <a:avLst/>
          </a:prstGeom>
          <a:noFill/>
          <a:ln w="9525">
            <a:noFill/>
            <a:miter lim="800000"/>
            <a:headEnd/>
            <a:tailEnd/>
          </a:ln>
        </p:spPr>
      </p:pic>
    </p:spTree>
    <p:extLst>
      <p:ext uri="{BB962C8B-B14F-4D97-AF65-F5344CB8AC3E}">
        <p14:creationId xmlns:p14="http://schemas.microsoft.com/office/powerpoint/2010/main" val="1608788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75C92-F01F-4C53-A22F-859B18B3CA4F}"/>
              </a:ext>
            </a:extLst>
          </p:cNvPr>
          <p:cNvSpPr>
            <a:spLocks noGrp="1"/>
          </p:cNvSpPr>
          <p:nvPr>
            <p:ph type="body" sz="quarter" idx="10"/>
          </p:nvPr>
        </p:nvSpPr>
        <p:spPr/>
        <p:txBody>
          <a:bodyPr/>
          <a:lstStyle/>
          <a:p>
            <a:r>
              <a:rPr lang="en-US" dirty="0"/>
              <a:t>System curve and pump curve</a:t>
            </a:r>
          </a:p>
        </p:txBody>
      </p:sp>
      <p:sp>
        <p:nvSpPr>
          <p:cNvPr id="3" name="Text Placeholder 2">
            <a:extLst>
              <a:ext uri="{FF2B5EF4-FFF2-40B4-BE49-F238E27FC236}">
                <a16:creationId xmlns:a16="http://schemas.microsoft.com/office/drawing/2014/main" id="{C31D2762-AEEC-4128-85DE-B6AD413F9D17}"/>
              </a:ext>
            </a:extLst>
          </p:cNvPr>
          <p:cNvSpPr>
            <a:spLocks noGrp="1"/>
          </p:cNvSpPr>
          <p:nvPr>
            <p:ph type="body" sz="quarter" idx="13"/>
          </p:nvPr>
        </p:nvSpPr>
        <p:spPr/>
        <p:txBody>
          <a:bodyPr/>
          <a:lstStyle/>
          <a:p>
            <a:r>
              <a:rPr lang="en-US" sz="1600" dirty="0"/>
              <a:t>System curve represents the pressure needed at different flow rate to move the fluid through the system.</a:t>
            </a:r>
          </a:p>
          <a:p>
            <a:endParaRPr lang="en-US" sz="1600" dirty="0"/>
          </a:p>
          <a:p>
            <a:r>
              <a:rPr lang="en-US" sz="1600" dirty="0"/>
              <a:t>A centrifugal pump curve is the characteristic described graphically by the manufacturer as pump performance curve. The pump curve describes the relation between flowrate and head for the actual pump.</a:t>
            </a:r>
          </a:p>
          <a:p>
            <a:endParaRPr lang="en-US" sz="1600" dirty="0"/>
          </a:p>
          <a:p>
            <a:r>
              <a:rPr lang="en-US" sz="1600" dirty="0"/>
              <a:t>The head capacity can be increased by connecting two or more </a:t>
            </a:r>
            <a:r>
              <a:rPr lang="en-US" sz="1600" dirty="0">
                <a:hlinkClick r:id="rId2"/>
              </a:rPr>
              <a:t>pumps in series</a:t>
            </a:r>
            <a:r>
              <a:rPr lang="en-US" sz="1600" dirty="0"/>
              <a:t>, or the flow rate capacity can be increased by connecting two or more </a:t>
            </a:r>
            <a:r>
              <a:rPr lang="en-US" sz="1600" dirty="0">
                <a:hlinkClick r:id="rId2"/>
              </a:rPr>
              <a:t>pumps in parallel</a:t>
            </a:r>
            <a:r>
              <a:rPr lang="en-US" sz="1600" dirty="0"/>
              <a:t>.</a:t>
            </a:r>
          </a:p>
          <a:p>
            <a:endParaRPr lang="en-US" dirty="0"/>
          </a:p>
        </p:txBody>
      </p:sp>
    </p:spTree>
    <p:extLst>
      <p:ext uri="{BB962C8B-B14F-4D97-AF65-F5344CB8AC3E}">
        <p14:creationId xmlns:p14="http://schemas.microsoft.com/office/powerpoint/2010/main" val="172012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DFA838-49A6-4827-94D9-AF48B048D996}"/>
              </a:ext>
            </a:extLst>
          </p:cNvPr>
          <p:cNvSpPr>
            <a:spLocks noGrp="1"/>
          </p:cNvSpPr>
          <p:nvPr>
            <p:ph type="body" sz="quarter" idx="10"/>
          </p:nvPr>
        </p:nvSpPr>
        <p:spPr/>
        <p:txBody>
          <a:bodyPr/>
          <a:lstStyle/>
          <a:p>
            <a:r>
              <a:rPr lang="en-US" dirty="0"/>
              <a:t>A Typical Chilled Water System</a:t>
            </a:r>
          </a:p>
        </p:txBody>
      </p:sp>
      <p:pic>
        <p:nvPicPr>
          <p:cNvPr id="4" name="Picture 3">
            <a:extLst>
              <a:ext uri="{FF2B5EF4-FFF2-40B4-BE49-F238E27FC236}">
                <a16:creationId xmlns:a16="http://schemas.microsoft.com/office/drawing/2014/main" id="{05AD6F8A-F048-4ADF-934E-497707BB2615}"/>
              </a:ext>
            </a:extLst>
          </p:cNvPr>
          <p:cNvPicPr>
            <a:picLocks noChangeAspect="1"/>
          </p:cNvPicPr>
          <p:nvPr/>
        </p:nvPicPr>
        <p:blipFill>
          <a:blip r:embed="rId2"/>
          <a:stretch>
            <a:fillRect/>
          </a:stretch>
        </p:blipFill>
        <p:spPr>
          <a:xfrm>
            <a:off x="2562577" y="1477126"/>
            <a:ext cx="7484533" cy="5138493"/>
          </a:xfrm>
          <a:prstGeom prst="rect">
            <a:avLst/>
          </a:prstGeom>
        </p:spPr>
      </p:pic>
    </p:spTree>
    <p:extLst>
      <p:ext uri="{BB962C8B-B14F-4D97-AF65-F5344CB8AC3E}">
        <p14:creationId xmlns:p14="http://schemas.microsoft.com/office/powerpoint/2010/main" val="38335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77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FC5C7-6488-4ACD-925A-894B082FE9F7}"/>
              </a:ext>
            </a:extLst>
          </p:cNvPr>
          <p:cNvSpPr>
            <a:spLocks noGrp="1"/>
          </p:cNvSpPr>
          <p:nvPr>
            <p:ph type="body" sz="quarter" idx="10"/>
          </p:nvPr>
        </p:nvSpPr>
        <p:spPr/>
        <p:txBody>
          <a:bodyPr/>
          <a:lstStyle/>
          <a:p>
            <a:r>
              <a:rPr lang="en-US" dirty="0"/>
              <a:t>Primary – Secondary System</a:t>
            </a:r>
          </a:p>
        </p:txBody>
      </p:sp>
      <p:sp>
        <p:nvSpPr>
          <p:cNvPr id="3" name="Text Placeholder 2">
            <a:extLst>
              <a:ext uri="{FF2B5EF4-FFF2-40B4-BE49-F238E27FC236}">
                <a16:creationId xmlns:a16="http://schemas.microsoft.com/office/drawing/2014/main" id="{7A89A6B7-94B6-4ED5-8011-113B1AAA2B9E}"/>
              </a:ext>
            </a:extLst>
          </p:cNvPr>
          <p:cNvSpPr>
            <a:spLocks noGrp="1"/>
          </p:cNvSpPr>
          <p:nvPr>
            <p:ph type="body" sz="quarter" idx="13"/>
          </p:nvPr>
        </p:nvSpPr>
        <p:spPr>
          <a:xfrm>
            <a:off x="611312" y="1506071"/>
            <a:ext cx="10988018" cy="4583579"/>
          </a:xfrm>
        </p:spPr>
        <p:txBody>
          <a:bodyPr/>
          <a:lstStyle/>
          <a:p>
            <a:pPr>
              <a:lnSpc>
                <a:spcPct val="150000"/>
              </a:lnSpc>
            </a:pPr>
            <a:r>
              <a:rPr lang="en-US" sz="1600" dirty="0"/>
              <a:t>This system is unique, because it dedicates separate pumps for ‘Production (Primary)’ and ‘Distribution (Secondary)’ loops.</a:t>
            </a:r>
          </a:p>
          <a:p>
            <a:endParaRPr lang="en-US" sz="1600" dirty="0"/>
          </a:p>
          <a:p>
            <a:r>
              <a:rPr lang="en-US" sz="1600" dirty="0"/>
              <a:t>A bypass pipe that connects the supply and return pipes is the key component in decoupling the system.</a:t>
            </a:r>
          </a:p>
          <a:p>
            <a:endParaRPr lang="en-US" sz="1600" dirty="0"/>
          </a:p>
          <a:p>
            <a:pPr>
              <a:lnSpc>
                <a:spcPct val="150000"/>
              </a:lnSpc>
            </a:pPr>
            <a:r>
              <a:rPr lang="en-US" sz="1600" dirty="0"/>
              <a:t>The chillers in the production loop receive a constant flow of water, while the coils in the distribution loop, controlled by two-way modulating valves, receive a variable flow of water.</a:t>
            </a:r>
          </a:p>
          <a:p>
            <a:endParaRPr lang="en-US" sz="1600" dirty="0"/>
          </a:p>
          <a:p>
            <a:pPr>
              <a:lnSpc>
                <a:spcPct val="150000"/>
              </a:lnSpc>
            </a:pPr>
            <a:r>
              <a:rPr lang="en-US" sz="1600" dirty="0"/>
              <a:t>The purpose of the bypass pipe is to hydraulically decouple the production (primary) and distribution (secondary) pumps. Because water can flow freely between the supply and return pipes for both loops, a change in flow in one loop does not affect the flow in the other loop.</a:t>
            </a:r>
          </a:p>
          <a:p>
            <a:endParaRPr lang="en-US" sz="1600" dirty="0"/>
          </a:p>
          <a:p>
            <a:pPr>
              <a:lnSpc>
                <a:spcPct val="150000"/>
              </a:lnSpc>
            </a:pPr>
            <a:r>
              <a:rPr lang="en-US" sz="1600" dirty="0"/>
              <a:t>Total decoupling is accomplished only if the bypass pipe is free from restrictions and large enough to produce no pressure loss at all flow rates.</a:t>
            </a:r>
          </a:p>
          <a:p>
            <a:endParaRPr lang="en-US" dirty="0"/>
          </a:p>
        </p:txBody>
      </p:sp>
    </p:spTree>
    <p:extLst>
      <p:ext uri="{BB962C8B-B14F-4D97-AF65-F5344CB8AC3E}">
        <p14:creationId xmlns:p14="http://schemas.microsoft.com/office/powerpoint/2010/main" val="377277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158A5-CCB9-45EA-A1DC-A90C2584AD16}"/>
              </a:ext>
            </a:extLst>
          </p:cNvPr>
          <p:cNvSpPr>
            <a:spLocks noGrp="1"/>
          </p:cNvSpPr>
          <p:nvPr>
            <p:ph type="body" sz="quarter" idx="10"/>
          </p:nvPr>
        </p:nvSpPr>
        <p:spPr/>
        <p:txBody>
          <a:bodyPr/>
          <a:lstStyle/>
          <a:p>
            <a:r>
              <a:rPr lang="en-US" dirty="0"/>
              <a:t>Primary – Secondary system</a:t>
            </a:r>
          </a:p>
        </p:txBody>
      </p:sp>
      <p:sp>
        <p:nvSpPr>
          <p:cNvPr id="3" name="Text Placeholder 2">
            <a:extLst>
              <a:ext uri="{FF2B5EF4-FFF2-40B4-BE49-F238E27FC236}">
                <a16:creationId xmlns:a16="http://schemas.microsoft.com/office/drawing/2014/main" id="{E4184286-9996-43ED-9B03-3CC476AE20EB}"/>
              </a:ext>
            </a:extLst>
          </p:cNvPr>
          <p:cNvSpPr>
            <a:spLocks noGrp="1"/>
          </p:cNvSpPr>
          <p:nvPr>
            <p:ph type="body" sz="quarter" idx="13"/>
          </p:nvPr>
        </p:nvSpPr>
        <p:spPr/>
        <p:txBody>
          <a:bodyPr/>
          <a:lstStyle/>
          <a:p>
            <a:r>
              <a:rPr lang="en-US" sz="1600" dirty="0"/>
              <a:t>Each of the primary pump is turned on and off with its respective chiller.</a:t>
            </a:r>
          </a:p>
          <a:p>
            <a:endParaRPr lang="en-US" sz="1600" dirty="0"/>
          </a:p>
          <a:p>
            <a:r>
              <a:rPr lang="en-US" sz="1600" dirty="0"/>
              <a:t>Supply water temperature is maintained by the controls supplied with the chiller.</a:t>
            </a:r>
          </a:p>
          <a:p>
            <a:endParaRPr lang="en-US" sz="1600" dirty="0"/>
          </a:p>
          <a:p>
            <a:r>
              <a:rPr lang="en-US" sz="1600" dirty="0"/>
              <a:t>Because each chiller has a dedicated pump, the chillers can have different evaporator pressure drops, the chillers can be of any type, size, or age, or even from different manufacturers.</a:t>
            </a:r>
          </a:p>
          <a:p>
            <a:endParaRPr lang="en-US" sz="1600" dirty="0"/>
          </a:p>
          <a:p>
            <a:r>
              <a:rPr lang="en-US" sz="1600" dirty="0"/>
              <a:t>The distribution pump is typically equipped with a variable-speed drive that is controlled to maintain a certain pressure difference between the supply- and return-water piping.</a:t>
            </a:r>
          </a:p>
          <a:p>
            <a:endParaRPr lang="en-US" dirty="0"/>
          </a:p>
        </p:txBody>
      </p:sp>
    </p:spTree>
    <p:extLst>
      <p:ext uri="{BB962C8B-B14F-4D97-AF65-F5344CB8AC3E}">
        <p14:creationId xmlns:p14="http://schemas.microsoft.com/office/powerpoint/2010/main" val="351231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C6A4DF-EB9D-4909-B237-9509487DBACE}"/>
              </a:ext>
            </a:extLst>
          </p:cNvPr>
          <p:cNvSpPr>
            <a:spLocks noGrp="1"/>
          </p:cNvSpPr>
          <p:nvPr>
            <p:ph type="body" sz="quarter" idx="10"/>
          </p:nvPr>
        </p:nvSpPr>
        <p:spPr>
          <a:xfrm>
            <a:off x="612212" y="729876"/>
            <a:ext cx="10988019" cy="373272"/>
          </a:xfrm>
        </p:spPr>
        <p:txBody>
          <a:bodyPr/>
          <a:lstStyle/>
          <a:p>
            <a:r>
              <a:rPr lang="en-US" dirty="0"/>
              <a:t>Water Chiller</a:t>
            </a:r>
          </a:p>
        </p:txBody>
      </p:sp>
      <p:sp>
        <p:nvSpPr>
          <p:cNvPr id="3" name="Text Placeholder 2">
            <a:extLst>
              <a:ext uri="{FF2B5EF4-FFF2-40B4-BE49-F238E27FC236}">
                <a16:creationId xmlns:a16="http://schemas.microsoft.com/office/drawing/2014/main" id="{18C47C14-C798-46F0-9E01-8E1F38FE305D}"/>
              </a:ext>
            </a:extLst>
          </p:cNvPr>
          <p:cNvSpPr>
            <a:spLocks noGrp="1"/>
          </p:cNvSpPr>
          <p:nvPr>
            <p:ph type="body" sz="quarter" idx="13"/>
          </p:nvPr>
        </p:nvSpPr>
        <p:spPr>
          <a:xfrm>
            <a:off x="613114" y="1703294"/>
            <a:ext cx="10987117" cy="4260850"/>
          </a:xfrm>
        </p:spPr>
        <p:txBody>
          <a:bodyPr/>
          <a:lstStyle/>
          <a:p>
            <a:r>
              <a:rPr lang="en-US" sz="1600" dirty="0"/>
              <a:t>Water chillers are used in a variety of air conditioning and process cooling applications.</a:t>
            </a:r>
          </a:p>
          <a:p>
            <a:endParaRPr lang="en-US" sz="1600" dirty="0"/>
          </a:p>
          <a:p>
            <a:r>
              <a:rPr lang="en-US" sz="1600" dirty="0"/>
              <a:t>The water first was cooled by chiller, subsequently transported by pumps and pipes through cooling coils in air-con system, or heat exchangers in other process etc.</a:t>
            </a:r>
          </a:p>
          <a:p>
            <a:endParaRPr lang="en-US" sz="1600" dirty="0"/>
          </a:p>
          <a:p>
            <a:r>
              <a:rPr lang="en-US" sz="1600" dirty="0"/>
              <a:t>Chiller type:</a:t>
            </a:r>
          </a:p>
          <a:p>
            <a:pPr lvl="1"/>
            <a:r>
              <a:rPr lang="en-US" sz="1600" dirty="0"/>
              <a:t>Vapor-compression refrigeration cycle</a:t>
            </a:r>
          </a:p>
          <a:p>
            <a:pPr lvl="1"/>
            <a:r>
              <a:rPr lang="en-US" sz="1600" dirty="0"/>
              <a:t>Absorption refrigeration cycle</a:t>
            </a:r>
          </a:p>
          <a:p>
            <a:pPr marL="0" indent="0">
              <a:buNone/>
            </a:pPr>
            <a:endParaRPr lang="en-US" sz="1600" dirty="0"/>
          </a:p>
          <a:p>
            <a:r>
              <a:rPr lang="en-US" sz="1600" dirty="0"/>
              <a:t>Absorption water chillers use heat to drive the refrigeration cycle. They do not have a mechanical compressor involved in the refrigeration cycle.</a:t>
            </a:r>
          </a:p>
          <a:p>
            <a:endParaRPr lang="en-US" sz="1600" dirty="0"/>
          </a:p>
          <a:p>
            <a:r>
              <a:rPr lang="en-US" sz="1600" dirty="0"/>
              <a:t>The compressor used in vapor-compression refrigeration cycle water chiller are commonly reciprocating, scroll, helical-rotary, and centrifugal compressors.</a:t>
            </a:r>
          </a:p>
          <a:p>
            <a:endParaRPr lang="en-US" dirty="0"/>
          </a:p>
        </p:txBody>
      </p:sp>
    </p:spTree>
    <p:extLst>
      <p:ext uri="{BB962C8B-B14F-4D97-AF65-F5344CB8AC3E}">
        <p14:creationId xmlns:p14="http://schemas.microsoft.com/office/powerpoint/2010/main" val="237666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AA4147-5A78-4A90-9172-3DBEC98BD7CA}"/>
              </a:ext>
            </a:extLst>
          </p:cNvPr>
          <p:cNvSpPr>
            <a:spLocks noGrp="1"/>
          </p:cNvSpPr>
          <p:nvPr>
            <p:ph type="body" sz="quarter" idx="10"/>
          </p:nvPr>
        </p:nvSpPr>
        <p:spPr/>
        <p:txBody>
          <a:bodyPr/>
          <a:lstStyle/>
          <a:p>
            <a:r>
              <a:rPr lang="en-US" sz="2000" dirty="0"/>
              <a:t>Water Chiller</a:t>
            </a:r>
          </a:p>
        </p:txBody>
      </p:sp>
      <p:grpSp>
        <p:nvGrpSpPr>
          <p:cNvPr id="4" name="Group 3">
            <a:extLst>
              <a:ext uri="{FF2B5EF4-FFF2-40B4-BE49-F238E27FC236}">
                <a16:creationId xmlns:a16="http://schemas.microsoft.com/office/drawing/2014/main" id="{8DEFD7DA-18ED-40E4-9852-059A101EBF5B}"/>
              </a:ext>
            </a:extLst>
          </p:cNvPr>
          <p:cNvGrpSpPr/>
          <p:nvPr/>
        </p:nvGrpSpPr>
        <p:grpSpPr>
          <a:xfrm>
            <a:off x="1016093" y="1845695"/>
            <a:ext cx="4224338" cy="3773190"/>
            <a:chOff x="395536" y="2060848"/>
            <a:chExt cx="4224338" cy="3773190"/>
          </a:xfrm>
        </p:grpSpPr>
        <p:pic>
          <p:nvPicPr>
            <p:cNvPr id="5" name="Picture 1072" descr="C:\My Documents\Educational Materials\Clinics\Chilled-Water Systems\graphics\low res\03a.jpg">
              <a:extLst>
                <a:ext uri="{FF2B5EF4-FFF2-40B4-BE49-F238E27FC236}">
                  <a16:creationId xmlns:a16="http://schemas.microsoft.com/office/drawing/2014/main" id="{1F3A08AF-131C-4D25-8E98-721C41A725B3}"/>
                </a:ext>
              </a:extLst>
            </p:cNvPr>
            <p:cNvPicPr>
              <a:picLocks noChangeAspect="1" noChangeArrowheads="1"/>
            </p:cNvPicPr>
            <p:nvPr>
              <p:custDataLst>
                <p:tags r:id="rId3"/>
              </p:custDataLst>
            </p:nvPr>
          </p:nvPicPr>
          <p:blipFill>
            <a:blip r:embed="rId6" cstate="print"/>
            <a:srcRect/>
            <a:stretch>
              <a:fillRect/>
            </a:stretch>
          </p:blipFill>
          <p:spPr bwMode="auto">
            <a:xfrm>
              <a:off x="395536" y="2060848"/>
              <a:ext cx="4224338" cy="3100388"/>
            </a:xfrm>
            <a:prstGeom prst="rect">
              <a:avLst/>
            </a:prstGeom>
            <a:noFill/>
          </p:spPr>
        </p:pic>
        <p:sp>
          <p:nvSpPr>
            <p:cNvPr id="6" name="Rectangle 1061">
              <a:extLst>
                <a:ext uri="{FF2B5EF4-FFF2-40B4-BE49-F238E27FC236}">
                  <a16:creationId xmlns:a16="http://schemas.microsoft.com/office/drawing/2014/main" id="{C22BD718-24A8-4DF8-BC5F-38892632332F}"/>
                </a:ext>
              </a:extLst>
            </p:cNvPr>
            <p:cNvSpPr>
              <a:spLocks noChangeArrowheads="1"/>
            </p:cNvSpPr>
            <p:nvPr>
              <p:custDataLst>
                <p:tags r:id="rId4"/>
              </p:custDataLst>
            </p:nvPr>
          </p:nvSpPr>
          <p:spPr bwMode="auto">
            <a:xfrm>
              <a:off x="827584" y="5229200"/>
              <a:ext cx="2376488" cy="604838"/>
            </a:xfrm>
            <a:prstGeom prst="rect">
              <a:avLst/>
            </a:prstGeom>
            <a:noFill/>
            <a:ln w="9525">
              <a:noFill/>
              <a:miter lim="800000"/>
              <a:headEnd/>
              <a:tailEnd/>
            </a:ln>
            <a:effectLst/>
          </p:spPr>
          <p:txBody>
            <a:bodyPr lIns="0" tIns="0" rIns="0" bIns="0" anchor="b"/>
            <a:lstStyle/>
            <a:p>
              <a:pPr algn="l">
                <a:lnSpc>
                  <a:spcPct val="90000"/>
                </a:lnSpc>
              </a:pPr>
              <a:r>
                <a:rPr lang="en-US" sz="2800" b="1" dirty="0">
                  <a:solidFill>
                    <a:srgbClr val="00279F"/>
                  </a:solidFill>
                </a:rPr>
                <a:t>Absorption</a:t>
              </a:r>
              <a:br>
                <a:rPr lang="en-US" sz="2800" b="1" dirty="0">
                  <a:solidFill>
                    <a:srgbClr val="00279F"/>
                  </a:solidFill>
                </a:rPr>
              </a:br>
              <a:r>
                <a:rPr lang="en-US" sz="2800" b="1" dirty="0">
                  <a:solidFill>
                    <a:srgbClr val="00279F"/>
                  </a:solidFill>
                </a:rPr>
                <a:t>water chiller</a:t>
              </a:r>
            </a:p>
          </p:txBody>
        </p:sp>
      </p:grpSp>
      <p:grpSp>
        <p:nvGrpSpPr>
          <p:cNvPr id="7" name="Group 6">
            <a:extLst>
              <a:ext uri="{FF2B5EF4-FFF2-40B4-BE49-F238E27FC236}">
                <a16:creationId xmlns:a16="http://schemas.microsoft.com/office/drawing/2014/main" id="{A060D301-400E-4845-A239-52EDED3E7DA4}"/>
              </a:ext>
            </a:extLst>
          </p:cNvPr>
          <p:cNvGrpSpPr/>
          <p:nvPr/>
        </p:nvGrpSpPr>
        <p:grpSpPr>
          <a:xfrm>
            <a:off x="7189694" y="2115508"/>
            <a:ext cx="3986213" cy="3341142"/>
            <a:chOff x="4932040" y="2276872"/>
            <a:chExt cx="3986213" cy="3341142"/>
          </a:xfrm>
        </p:grpSpPr>
        <p:pic>
          <p:nvPicPr>
            <p:cNvPr id="8" name="Picture 1073" descr="C:\My Documents\Educational Materials\Clinics\Chilled-Water Systems\graphics\low res\03b.jpg">
              <a:extLst>
                <a:ext uri="{FF2B5EF4-FFF2-40B4-BE49-F238E27FC236}">
                  <a16:creationId xmlns:a16="http://schemas.microsoft.com/office/drawing/2014/main" id="{0B087041-27C2-4D5A-A16C-5A1537CB8C10}"/>
                </a:ext>
              </a:extLst>
            </p:cNvPr>
            <p:cNvPicPr>
              <a:picLocks noChangeAspect="1" noChangeArrowheads="1"/>
            </p:cNvPicPr>
            <p:nvPr>
              <p:custDataLst>
                <p:tags r:id="rId1"/>
              </p:custDataLst>
            </p:nvPr>
          </p:nvPicPr>
          <p:blipFill>
            <a:blip r:embed="rId7" cstate="print"/>
            <a:srcRect/>
            <a:stretch>
              <a:fillRect/>
            </a:stretch>
          </p:blipFill>
          <p:spPr bwMode="auto">
            <a:xfrm>
              <a:off x="4932040" y="2276872"/>
              <a:ext cx="3986213" cy="2339975"/>
            </a:xfrm>
            <a:prstGeom prst="rect">
              <a:avLst/>
            </a:prstGeom>
            <a:noFill/>
          </p:spPr>
        </p:pic>
        <p:sp>
          <p:nvSpPr>
            <p:cNvPr id="9" name="Rectangle 1061">
              <a:extLst>
                <a:ext uri="{FF2B5EF4-FFF2-40B4-BE49-F238E27FC236}">
                  <a16:creationId xmlns:a16="http://schemas.microsoft.com/office/drawing/2014/main" id="{DE73D09D-83E5-4169-BEB8-21F75CE6854E}"/>
                </a:ext>
              </a:extLst>
            </p:cNvPr>
            <p:cNvSpPr>
              <a:spLocks noChangeArrowheads="1"/>
            </p:cNvSpPr>
            <p:nvPr>
              <p:custDataLst>
                <p:tags r:id="rId2"/>
              </p:custDataLst>
            </p:nvPr>
          </p:nvSpPr>
          <p:spPr bwMode="auto">
            <a:xfrm>
              <a:off x="5652120" y="5013176"/>
              <a:ext cx="2376488" cy="604838"/>
            </a:xfrm>
            <a:prstGeom prst="rect">
              <a:avLst/>
            </a:prstGeom>
            <a:noFill/>
            <a:ln w="9525">
              <a:noFill/>
              <a:miter lim="800000"/>
              <a:headEnd/>
              <a:tailEnd/>
            </a:ln>
            <a:effectLst/>
          </p:spPr>
          <p:txBody>
            <a:bodyPr lIns="0" tIns="0" rIns="0" bIns="0" anchor="b"/>
            <a:lstStyle/>
            <a:p>
              <a:pPr algn="l">
                <a:lnSpc>
                  <a:spcPct val="90000"/>
                </a:lnSpc>
              </a:pPr>
              <a:r>
                <a:rPr lang="en-US" sz="2800" b="1" dirty="0">
                  <a:solidFill>
                    <a:srgbClr val="00279F"/>
                  </a:solidFill>
                </a:rPr>
                <a:t>Centrifugal </a:t>
              </a:r>
              <a:br>
                <a:rPr lang="en-US" sz="2800" b="1" dirty="0">
                  <a:solidFill>
                    <a:srgbClr val="00279F"/>
                  </a:solidFill>
                </a:rPr>
              </a:br>
              <a:r>
                <a:rPr lang="en-US" sz="2800" b="1" dirty="0">
                  <a:solidFill>
                    <a:srgbClr val="00279F"/>
                  </a:solidFill>
                </a:rPr>
                <a:t>water chiller</a:t>
              </a:r>
            </a:p>
          </p:txBody>
        </p:sp>
      </p:grpSp>
    </p:spTree>
    <p:extLst>
      <p:ext uri="{BB962C8B-B14F-4D97-AF65-F5344CB8AC3E}">
        <p14:creationId xmlns:p14="http://schemas.microsoft.com/office/powerpoint/2010/main" val="342949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2C4CDB-27B9-46F5-8C98-30D1144A65A8}"/>
              </a:ext>
            </a:extLst>
          </p:cNvPr>
          <p:cNvSpPr>
            <a:spLocks noGrp="1"/>
          </p:cNvSpPr>
          <p:nvPr>
            <p:ph type="body" sz="quarter" idx="10"/>
          </p:nvPr>
        </p:nvSpPr>
        <p:spPr/>
        <p:txBody>
          <a:bodyPr/>
          <a:lstStyle/>
          <a:p>
            <a:r>
              <a:rPr lang="en-US" sz="2000" dirty="0"/>
              <a:t>Vapor-compression cycle</a:t>
            </a:r>
          </a:p>
        </p:txBody>
      </p:sp>
      <p:sp>
        <p:nvSpPr>
          <p:cNvPr id="4" name="Slide Number Placeholder 3">
            <a:extLst>
              <a:ext uri="{FF2B5EF4-FFF2-40B4-BE49-F238E27FC236}">
                <a16:creationId xmlns:a16="http://schemas.microsoft.com/office/drawing/2014/main" id="{C123D786-68E7-42D6-986C-EE3B0A462A4E}"/>
              </a:ext>
            </a:extLst>
          </p:cNvPr>
          <p:cNvSpPr txBox="1">
            <a:spLocks/>
          </p:cNvSpPr>
          <p:nvPr/>
        </p:nvSpPr>
        <p:spPr>
          <a:xfrm>
            <a:off x="9876631" y="6562165"/>
            <a:ext cx="317500" cy="152400"/>
          </a:xfrm>
          <a:prstGeom prst="rect">
            <a:avLst/>
          </a:prstGeom>
        </p:spPr>
        <p:txBody>
          <a:bodyPr lIns="0" tIns="0" rIns="0" bIns="0" anchor="ctr" anchorCtr="0"/>
          <a:lstStyle>
            <a:lvl1pPr marL="0" indent="0" algn="l" defTabSz="685800" rtl="0" eaLnBrk="1" latinLnBrk="0" hangingPunct="1">
              <a:spcBef>
                <a:spcPts val="0"/>
              </a:spcBef>
              <a:buFontTx/>
              <a:buNone/>
              <a:defRPr sz="1875" kern="1200" baseline="0">
                <a:solidFill>
                  <a:schemeClr val="accent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fld id="{8FB96A40-B036-43A9-BD50-DF7A1B47A020}" type="slidenum">
              <a:rPr lang="en-US" smtClean="0"/>
              <a:pPr/>
              <a:t>7</a:t>
            </a:fld>
            <a:endParaRPr lang="en-US"/>
          </a:p>
        </p:txBody>
      </p:sp>
      <p:pic>
        <p:nvPicPr>
          <p:cNvPr id="5" name="Picture 1045" descr="C:\My Documents\Educational Materials\Clinics\Chilled-Water Systems\graphics\low res\05.jpg">
            <a:extLst>
              <a:ext uri="{FF2B5EF4-FFF2-40B4-BE49-F238E27FC236}">
                <a16:creationId xmlns:a16="http://schemas.microsoft.com/office/drawing/2014/main" id="{31456C18-9827-44C9-9591-788C299BECA6}"/>
              </a:ext>
            </a:extLst>
          </p:cNvPr>
          <p:cNvPicPr>
            <a:picLocks noChangeAspect="1" noChangeArrowheads="1"/>
          </p:cNvPicPr>
          <p:nvPr>
            <p:custDataLst>
              <p:tags r:id="rId1"/>
            </p:custDataLst>
          </p:nvPr>
        </p:nvPicPr>
        <p:blipFill>
          <a:blip r:embed="rId14" cstate="print"/>
          <a:srcRect t="1637" b="2487"/>
          <a:stretch>
            <a:fillRect/>
          </a:stretch>
        </p:blipFill>
        <p:spPr bwMode="auto">
          <a:xfrm>
            <a:off x="2561431" y="1774265"/>
            <a:ext cx="7069138" cy="4672013"/>
          </a:xfrm>
          <a:prstGeom prst="rect">
            <a:avLst/>
          </a:prstGeom>
          <a:noFill/>
        </p:spPr>
      </p:pic>
      <p:sp>
        <p:nvSpPr>
          <p:cNvPr id="6" name="Rectangle 1038">
            <a:extLst>
              <a:ext uri="{FF2B5EF4-FFF2-40B4-BE49-F238E27FC236}">
                <a16:creationId xmlns:a16="http://schemas.microsoft.com/office/drawing/2014/main" id="{02A6A88F-0E24-4BBD-8B3D-E330E38C7811}"/>
              </a:ext>
            </a:extLst>
          </p:cNvPr>
          <p:cNvSpPr>
            <a:spLocks noChangeArrowheads="1"/>
          </p:cNvSpPr>
          <p:nvPr>
            <p:custDataLst>
              <p:tags r:id="rId2"/>
            </p:custDataLst>
          </p:nvPr>
        </p:nvSpPr>
        <p:spPr bwMode="auto">
          <a:xfrm>
            <a:off x="5849144" y="1717115"/>
            <a:ext cx="1520825" cy="368300"/>
          </a:xfrm>
          <a:prstGeom prst="rect">
            <a:avLst/>
          </a:prstGeom>
          <a:noFill/>
          <a:ln w="12700">
            <a:noFill/>
            <a:miter lim="800000"/>
            <a:headEnd/>
            <a:tailEnd/>
          </a:ln>
          <a:effectLst/>
        </p:spPr>
        <p:txBody>
          <a:bodyPr/>
          <a:lstStyle/>
          <a:p>
            <a:pPr algn="l">
              <a:lnSpc>
                <a:spcPct val="90000"/>
              </a:lnSpc>
            </a:pPr>
            <a:r>
              <a:rPr lang="en-US" sz="2400" dirty="0">
                <a:solidFill>
                  <a:schemeClr val="tx1"/>
                </a:solidFill>
                <a:effectLst>
                  <a:outerShdw blurRad="38100" dist="38100" dir="2700000" algn="tl">
                    <a:srgbClr val="C0C0C0"/>
                  </a:outerShdw>
                </a:effectLst>
                <a:latin typeface="Arial Narrow" pitchFamily="34" charset="0"/>
              </a:rPr>
              <a:t>reject heat</a:t>
            </a:r>
          </a:p>
        </p:txBody>
      </p:sp>
      <p:sp>
        <p:nvSpPr>
          <p:cNvPr id="7" name="Rectangle 1035">
            <a:extLst>
              <a:ext uri="{FF2B5EF4-FFF2-40B4-BE49-F238E27FC236}">
                <a16:creationId xmlns:a16="http://schemas.microsoft.com/office/drawing/2014/main" id="{E05C3D48-9931-4509-AD65-2BBB7715E990}"/>
              </a:ext>
            </a:extLst>
          </p:cNvPr>
          <p:cNvSpPr>
            <a:spLocks noChangeArrowheads="1"/>
          </p:cNvSpPr>
          <p:nvPr>
            <p:custDataLst>
              <p:tags r:id="rId3"/>
            </p:custDataLst>
          </p:nvPr>
        </p:nvSpPr>
        <p:spPr bwMode="auto">
          <a:xfrm>
            <a:off x="1443831" y="3668153"/>
            <a:ext cx="1328738" cy="749300"/>
          </a:xfrm>
          <a:prstGeom prst="rect">
            <a:avLst/>
          </a:prstGeom>
          <a:noFill/>
          <a:ln w="12700">
            <a:noFill/>
            <a:miter lim="800000"/>
            <a:headEnd/>
            <a:tailEnd/>
          </a:ln>
          <a:effectLst/>
        </p:spPr>
        <p:txBody>
          <a:bodyPr wrap="none">
            <a:spAutoFit/>
          </a:bodyPr>
          <a:lstStyle/>
          <a:p>
            <a:pPr algn="r">
              <a:lnSpc>
                <a:spcPct val="90000"/>
              </a:lnSpc>
            </a:pPr>
            <a:r>
              <a:rPr lang="en-US" sz="2400" dirty="0">
                <a:solidFill>
                  <a:schemeClr val="tx1"/>
                </a:solidFill>
                <a:effectLst>
                  <a:outerShdw blurRad="38100" dist="38100" dir="2700000" algn="tl">
                    <a:srgbClr val="C0C0C0"/>
                  </a:outerShdw>
                </a:effectLst>
                <a:latin typeface="Arial Narrow" pitchFamily="34" charset="0"/>
              </a:rPr>
              <a:t>expansion</a:t>
            </a:r>
          </a:p>
          <a:p>
            <a:pPr algn="r">
              <a:lnSpc>
                <a:spcPct val="90000"/>
              </a:lnSpc>
            </a:pPr>
            <a:r>
              <a:rPr lang="en-US" sz="2400" dirty="0">
                <a:solidFill>
                  <a:schemeClr val="tx1"/>
                </a:solidFill>
                <a:effectLst>
                  <a:outerShdw blurRad="38100" dist="38100" dir="2700000" algn="tl">
                    <a:srgbClr val="C0C0C0"/>
                  </a:outerShdw>
                </a:effectLst>
                <a:latin typeface="Arial Narrow" pitchFamily="34" charset="0"/>
              </a:rPr>
              <a:t>device</a:t>
            </a:r>
          </a:p>
        </p:txBody>
      </p:sp>
      <p:sp>
        <p:nvSpPr>
          <p:cNvPr id="8" name="Rectangle 1037">
            <a:extLst>
              <a:ext uri="{FF2B5EF4-FFF2-40B4-BE49-F238E27FC236}">
                <a16:creationId xmlns:a16="http://schemas.microsoft.com/office/drawing/2014/main" id="{2A109452-89C8-4913-96A1-F30FFCF04770}"/>
              </a:ext>
            </a:extLst>
          </p:cNvPr>
          <p:cNvSpPr>
            <a:spLocks noChangeArrowheads="1"/>
          </p:cNvSpPr>
          <p:nvPr>
            <p:custDataLst>
              <p:tags r:id="rId4"/>
            </p:custDataLst>
          </p:nvPr>
        </p:nvSpPr>
        <p:spPr bwMode="auto">
          <a:xfrm>
            <a:off x="5885656" y="6039878"/>
            <a:ext cx="1690688" cy="406400"/>
          </a:xfrm>
          <a:prstGeom prst="rect">
            <a:avLst/>
          </a:prstGeom>
          <a:noFill/>
          <a:ln w="12700">
            <a:noFill/>
            <a:miter lim="800000"/>
            <a:headEnd/>
            <a:tailEnd/>
          </a:ln>
          <a:effectLst/>
        </p:spPr>
        <p:txBody>
          <a:bodyPr/>
          <a:lstStyle/>
          <a:p>
            <a:pPr algn="l">
              <a:lnSpc>
                <a:spcPct val="90000"/>
              </a:lnSpc>
            </a:pPr>
            <a:r>
              <a:rPr lang="en-US" sz="2400" dirty="0">
                <a:solidFill>
                  <a:schemeClr val="tx1"/>
                </a:solidFill>
                <a:effectLst>
                  <a:outerShdw blurRad="38100" dist="38100" dir="2700000" algn="tl">
                    <a:srgbClr val="C0C0C0"/>
                  </a:outerShdw>
                </a:effectLst>
                <a:latin typeface="Arial Narrow" pitchFamily="34" charset="0"/>
              </a:rPr>
              <a:t>absorb heat</a:t>
            </a:r>
          </a:p>
        </p:txBody>
      </p:sp>
      <p:sp>
        <p:nvSpPr>
          <p:cNvPr id="9" name="Rectangle 1034">
            <a:extLst>
              <a:ext uri="{FF2B5EF4-FFF2-40B4-BE49-F238E27FC236}">
                <a16:creationId xmlns:a16="http://schemas.microsoft.com/office/drawing/2014/main" id="{171EAC95-ED3C-4C77-AE06-78CBAE72D0DA}"/>
              </a:ext>
            </a:extLst>
          </p:cNvPr>
          <p:cNvSpPr>
            <a:spLocks noChangeArrowheads="1"/>
          </p:cNvSpPr>
          <p:nvPr>
            <p:custDataLst>
              <p:tags r:id="rId5"/>
            </p:custDataLst>
          </p:nvPr>
        </p:nvSpPr>
        <p:spPr bwMode="auto">
          <a:xfrm>
            <a:off x="8559006" y="3272865"/>
            <a:ext cx="1492250" cy="457200"/>
          </a:xfrm>
          <a:prstGeom prst="rect">
            <a:avLst/>
          </a:prstGeom>
          <a:noFill/>
          <a:ln w="12700">
            <a:noFill/>
            <a:miter lim="800000"/>
            <a:headEnd/>
            <a:tailEnd/>
          </a:ln>
          <a:effectLst/>
        </p:spPr>
        <p:txBody>
          <a:bodyPr wrap="none">
            <a:spAutoFit/>
          </a:bodyPr>
          <a:lstStyle/>
          <a:p>
            <a:pPr algn="l">
              <a:lnSpc>
                <a:spcPct val="100000"/>
              </a:lnSpc>
            </a:pPr>
            <a:r>
              <a:rPr lang="en-US" sz="2400" dirty="0">
                <a:solidFill>
                  <a:schemeClr val="tx1"/>
                </a:solidFill>
                <a:effectLst>
                  <a:outerShdw blurRad="38100" dist="38100" dir="2700000" algn="tl">
                    <a:srgbClr val="C0C0C0"/>
                  </a:outerShdw>
                </a:effectLst>
                <a:latin typeface="Arial Narrow" pitchFamily="34" charset="0"/>
              </a:rPr>
              <a:t>compressor</a:t>
            </a:r>
          </a:p>
        </p:txBody>
      </p:sp>
      <p:sp>
        <p:nvSpPr>
          <p:cNvPr id="10" name="Rectangle 1036">
            <a:extLst>
              <a:ext uri="{FF2B5EF4-FFF2-40B4-BE49-F238E27FC236}">
                <a16:creationId xmlns:a16="http://schemas.microsoft.com/office/drawing/2014/main" id="{396C751F-B813-4CEC-A9EE-B835E2D5A49C}"/>
              </a:ext>
            </a:extLst>
          </p:cNvPr>
          <p:cNvSpPr>
            <a:spLocks noChangeArrowheads="1"/>
          </p:cNvSpPr>
          <p:nvPr>
            <p:custDataLst>
              <p:tags r:id="rId6"/>
            </p:custDataLst>
          </p:nvPr>
        </p:nvSpPr>
        <p:spPr bwMode="auto">
          <a:xfrm>
            <a:off x="9095581" y="4344428"/>
            <a:ext cx="1216025" cy="457200"/>
          </a:xfrm>
          <a:prstGeom prst="rect">
            <a:avLst/>
          </a:prstGeom>
          <a:noFill/>
          <a:ln w="12700">
            <a:noFill/>
            <a:miter lim="800000"/>
            <a:headEnd/>
            <a:tailEnd/>
          </a:ln>
          <a:effectLst/>
        </p:spPr>
        <p:txBody>
          <a:bodyPr wrap="none">
            <a:spAutoFit/>
          </a:bodyPr>
          <a:lstStyle/>
          <a:p>
            <a:pPr algn="l">
              <a:lnSpc>
                <a:spcPct val="100000"/>
              </a:lnSpc>
            </a:pPr>
            <a:r>
              <a:rPr lang="en-US" sz="2400" dirty="0">
                <a:solidFill>
                  <a:schemeClr val="tx1"/>
                </a:solidFill>
                <a:effectLst>
                  <a:outerShdw blurRad="38100" dist="38100" dir="2700000" algn="tl">
                    <a:srgbClr val="C0C0C0"/>
                  </a:outerShdw>
                </a:effectLst>
                <a:latin typeface="Arial Narrow" pitchFamily="34" charset="0"/>
              </a:rPr>
              <a:t>energy in</a:t>
            </a:r>
          </a:p>
        </p:txBody>
      </p:sp>
      <p:sp>
        <p:nvSpPr>
          <p:cNvPr id="11" name="Rectangle 1040">
            <a:extLst>
              <a:ext uri="{FF2B5EF4-FFF2-40B4-BE49-F238E27FC236}">
                <a16:creationId xmlns:a16="http://schemas.microsoft.com/office/drawing/2014/main" id="{141A64A9-169D-4F20-9CBA-A9401F1CAFAF}"/>
              </a:ext>
            </a:extLst>
          </p:cNvPr>
          <p:cNvSpPr>
            <a:spLocks noChangeArrowheads="1"/>
          </p:cNvSpPr>
          <p:nvPr>
            <p:custDataLst>
              <p:tags r:id="rId7"/>
            </p:custDataLst>
          </p:nvPr>
        </p:nvSpPr>
        <p:spPr bwMode="auto">
          <a:xfrm>
            <a:off x="4947444" y="2853765"/>
            <a:ext cx="1355725" cy="457200"/>
          </a:xfrm>
          <a:prstGeom prst="rect">
            <a:avLst/>
          </a:prstGeom>
          <a:noFill/>
          <a:ln w="12700">
            <a:noFill/>
            <a:miter lim="800000"/>
            <a:headEnd/>
            <a:tailEnd/>
          </a:ln>
          <a:effectLst/>
        </p:spPr>
        <p:txBody>
          <a:bodyPr wrap="none">
            <a:spAutoFit/>
          </a:bodyPr>
          <a:lstStyle/>
          <a:p>
            <a:pPr>
              <a:lnSpc>
                <a:spcPct val="100000"/>
              </a:lnSpc>
            </a:pPr>
            <a:r>
              <a:rPr lang="en-US" sz="2400" dirty="0">
                <a:solidFill>
                  <a:schemeClr val="bg1"/>
                </a:solidFill>
                <a:effectLst>
                  <a:outerShdw blurRad="38100" dist="38100" dir="2700000" algn="tl">
                    <a:srgbClr val="C0C0C0"/>
                  </a:outerShdw>
                </a:effectLst>
                <a:latin typeface="Arial Narrow" pitchFamily="34" charset="0"/>
              </a:rPr>
              <a:t>condenser</a:t>
            </a:r>
          </a:p>
        </p:txBody>
      </p:sp>
      <p:sp>
        <p:nvSpPr>
          <p:cNvPr id="12" name="Rectangle 1039">
            <a:extLst>
              <a:ext uri="{FF2B5EF4-FFF2-40B4-BE49-F238E27FC236}">
                <a16:creationId xmlns:a16="http://schemas.microsoft.com/office/drawing/2014/main" id="{60C9EA90-F6F4-4C3F-9611-9E89B87E4E7A}"/>
              </a:ext>
            </a:extLst>
          </p:cNvPr>
          <p:cNvSpPr>
            <a:spLocks noChangeArrowheads="1"/>
          </p:cNvSpPr>
          <p:nvPr>
            <p:custDataLst>
              <p:tags r:id="rId8"/>
            </p:custDataLst>
          </p:nvPr>
        </p:nvSpPr>
        <p:spPr bwMode="auto">
          <a:xfrm>
            <a:off x="5014119" y="5147703"/>
            <a:ext cx="1382712" cy="457200"/>
          </a:xfrm>
          <a:prstGeom prst="rect">
            <a:avLst/>
          </a:prstGeom>
          <a:noFill/>
          <a:ln w="12700">
            <a:noFill/>
            <a:miter lim="800000"/>
            <a:headEnd/>
            <a:tailEnd/>
          </a:ln>
          <a:effectLst/>
        </p:spPr>
        <p:txBody>
          <a:bodyPr wrap="none">
            <a:spAutoFit/>
          </a:bodyPr>
          <a:lstStyle/>
          <a:p>
            <a:pPr>
              <a:lnSpc>
                <a:spcPct val="100000"/>
              </a:lnSpc>
            </a:pPr>
            <a:r>
              <a:rPr lang="en-US" sz="2400" dirty="0">
                <a:solidFill>
                  <a:schemeClr val="tx1"/>
                </a:solidFill>
                <a:effectLst>
                  <a:outerShdw blurRad="38100" dist="38100" dir="2700000" algn="tl">
                    <a:srgbClr val="C0C0C0"/>
                  </a:outerShdw>
                </a:effectLst>
                <a:latin typeface="Arial Narrow" pitchFamily="34" charset="0"/>
              </a:rPr>
              <a:t>evaporator</a:t>
            </a:r>
          </a:p>
        </p:txBody>
      </p:sp>
      <p:sp>
        <p:nvSpPr>
          <p:cNvPr id="13" name="TextBox 12">
            <a:extLst>
              <a:ext uri="{FF2B5EF4-FFF2-40B4-BE49-F238E27FC236}">
                <a16:creationId xmlns:a16="http://schemas.microsoft.com/office/drawing/2014/main" id="{501F3A00-0CFB-4A96-84A2-52E1B62E34D3}"/>
              </a:ext>
            </a:extLst>
          </p:cNvPr>
          <p:cNvSpPr txBox="1"/>
          <p:nvPr>
            <p:custDataLst>
              <p:tags r:id="rId9"/>
            </p:custDataLst>
          </p:nvPr>
        </p:nvSpPr>
        <p:spPr>
          <a:xfrm>
            <a:off x="2845445" y="5572805"/>
            <a:ext cx="432048" cy="400110"/>
          </a:xfrm>
          <a:prstGeom prst="rect">
            <a:avLst/>
          </a:prstGeom>
          <a:noFill/>
        </p:spPr>
        <p:txBody>
          <a:bodyPr wrap="square" rtlCol="0">
            <a:spAutoFit/>
          </a:bodyPr>
          <a:lstStyle/>
          <a:p>
            <a:r>
              <a:rPr lang="en-US" b="1" dirty="0"/>
              <a:t>1</a:t>
            </a:r>
          </a:p>
        </p:txBody>
      </p:sp>
      <p:sp>
        <p:nvSpPr>
          <p:cNvPr id="14" name="TextBox 13">
            <a:extLst>
              <a:ext uri="{FF2B5EF4-FFF2-40B4-BE49-F238E27FC236}">
                <a16:creationId xmlns:a16="http://schemas.microsoft.com/office/drawing/2014/main" id="{2391703F-6E2A-48B2-BBCD-426D31AEFFE5}"/>
              </a:ext>
            </a:extLst>
          </p:cNvPr>
          <p:cNvSpPr txBox="1"/>
          <p:nvPr>
            <p:custDataLst>
              <p:tags r:id="rId10"/>
            </p:custDataLst>
          </p:nvPr>
        </p:nvSpPr>
        <p:spPr>
          <a:xfrm>
            <a:off x="8246045" y="5644813"/>
            <a:ext cx="432048" cy="400110"/>
          </a:xfrm>
          <a:prstGeom prst="rect">
            <a:avLst/>
          </a:prstGeom>
          <a:noFill/>
        </p:spPr>
        <p:txBody>
          <a:bodyPr wrap="square" rtlCol="0">
            <a:spAutoFit/>
          </a:bodyPr>
          <a:lstStyle/>
          <a:p>
            <a:r>
              <a:rPr lang="en-US" b="1" dirty="0"/>
              <a:t>2</a:t>
            </a:r>
          </a:p>
        </p:txBody>
      </p:sp>
      <p:sp>
        <p:nvSpPr>
          <p:cNvPr id="15" name="TextBox 14">
            <a:extLst>
              <a:ext uri="{FF2B5EF4-FFF2-40B4-BE49-F238E27FC236}">
                <a16:creationId xmlns:a16="http://schemas.microsoft.com/office/drawing/2014/main" id="{6EB1CD50-8A9D-4E4D-8130-B6D3A4C7C2B3}"/>
              </a:ext>
            </a:extLst>
          </p:cNvPr>
          <p:cNvSpPr txBox="1"/>
          <p:nvPr>
            <p:custDataLst>
              <p:tags r:id="rId11"/>
            </p:custDataLst>
          </p:nvPr>
        </p:nvSpPr>
        <p:spPr>
          <a:xfrm>
            <a:off x="8030021" y="2260437"/>
            <a:ext cx="432048" cy="400110"/>
          </a:xfrm>
          <a:prstGeom prst="rect">
            <a:avLst/>
          </a:prstGeom>
          <a:noFill/>
        </p:spPr>
        <p:txBody>
          <a:bodyPr wrap="square" rtlCol="0">
            <a:spAutoFit/>
          </a:bodyPr>
          <a:lstStyle/>
          <a:p>
            <a:r>
              <a:rPr lang="en-US" b="1" dirty="0"/>
              <a:t>3</a:t>
            </a:r>
          </a:p>
        </p:txBody>
      </p:sp>
      <p:sp>
        <p:nvSpPr>
          <p:cNvPr id="16" name="TextBox 15">
            <a:extLst>
              <a:ext uri="{FF2B5EF4-FFF2-40B4-BE49-F238E27FC236}">
                <a16:creationId xmlns:a16="http://schemas.microsoft.com/office/drawing/2014/main" id="{9AAF481D-6ACF-4DF6-B37B-EC7B404C1203}"/>
              </a:ext>
            </a:extLst>
          </p:cNvPr>
          <p:cNvSpPr txBox="1"/>
          <p:nvPr>
            <p:custDataLst>
              <p:tags r:id="rId12"/>
            </p:custDataLst>
          </p:nvPr>
        </p:nvSpPr>
        <p:spPr>
          <a:xfrm>
            <a:off x="2557413" y="2260437"/>
            <a:ext cx="432048" cy="400110"/>
          </a:xfrm>
          <a:prstGeom prst="rect">
            <a:avLst/>
          </a:prstGeom>
          <a:noFill/>
        </p:spPr>
        <p:txBody>
          <a:bodyPr wrap="square" rtlCol="0">
            <a:spAutoFit/>
          </a:bodyPr>
          <a:lstStyle/>
          <a:p>
            <a:r>
              <a:rPr lang="en-US" b="1" dirty="0"/>
              <a:t>4</a:t>
            </a:r>
          </a:p>
        </p:txBody>
      </p:sp>
    </p:spTree>
    <p:extLst>
      <p:ext uri="{BB962C8B-B14F-4D97-AF65-F5344CB8AC3E}">
        <p14:creationId xmlns:p14="http://schemas.microsoft.com/office/powerpoint/2010/main" val="231607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D99672-68E0-4706-88C5-DEDE92518314}"/>
              </a:ext>
            </a:extLst>
          </p:cNvPr>
          <p:cNvSpPr>
            <a:spLocks noGrp="1"/>
          </p:cNvSpPr>
          <p:nvPr>
            <p:ph type="body" sz="quarter" idx="10"/>
          </p:nvPr>
        </p:nvSpPr>
        <p:spPr/>
        <p:txBody>
          <a:bodyPr/>
          <a:lstStyle/>
          <a:p>
            <a:r>
              <a:rPr lang="en-US" sz="2000" dirty="0"/>
              <a:t>Vapor-compression cycle</a:t>
            </a:r>
          </a:p>
        </p:txBody>
      </p:sp>
      <p:sp>
        <p:nvSpPr>
          <p:cNvPr id="3" name="Text Placeholder 2">
            <a:extLst>
              <a:ext uri="{FF2B5EF4-FFF2-40B4-BE49-F238E27FC236}">
                <a16:creationId xmlns:a16="http://schemas.microsoft.com/office/drawing/2014/main" id="{C45D229D-D8CB-4218-A847-E299001C2189}"/>
              </a:ext>
            </a:extLst>
          </p:cNvPr>
          <p:cNvSpPr>
            <a:spLocks noGrp="1"/>
          </p:cNvSpPr>
          <p:nvPr>
            <p:ph type="body" sz="quarter" idx="13"/>
          </p:nvPr>
        </p:nvSpPr>
        <p:spPr/>
        <p:txBody>
          <a:bodyPr/>
          <a:lstStyle/>
          <a:p>
            <a:r>
              <a:rPr lang="en-US" sz="1600" dirty="0"/>
              <a:t>Refrigeration cycle</a:t>
            </a:r>
          </a:p>
          <a:p>
            <a:pPr marL="0" indent="0">
              <a:buNone/>
            </a:pPr>
            <a:endParaRPr lang="en-US" sz="1600" dirty="0"/>
          </a:p>
          <a:p>
            <a:pPr lvl="1"/>
            <a:r>
              <a:rPr lang="en-US" sz="1600" dirty="0"/>
              <a:t>At point 1: Low pressure, mixture of liquid and vapor</a:t>
            </a:r>
          </a:p>
          <a:p>
            <a:pPr lvl="1"/>
            <a:endParaRPr lang="en-US" sz="1600" dirty="0"/>
          </a:p>
          <a:p>
            <a:pPr lvl="1"/>
            <a:r>
              <a:rPr lang="en-US" sz="1600" dirty="0"/>
              <a:t>At point 2: Low Pressure, vapor</a:t>
            </a:r>
          </a:p>
          <a:p>
            <a:pPr lvl="1"/>
            <a:endParaRPr lang="en-US" sz="1600" dirty="0"/>
          </a:p>
          <a:p>
            <a:pPr lvl="1"/>
            <a:r>
              <a:rPr lang="en-US" sz="1600" dirty="0"/>
              <a:t>At point 3: High pressure, hot vapor</a:t>
            </a:r>
          </a:p>
          <a:p>
            <a:pPr lvl="1"/>
            <a:endParaRPr lang="en-US" sz="1600" dirty="0"/>
          </a:p>
          <a:p>
            <a:pPr lvl="1"/>
            <a:r>
              <a:rPr lang="en-US" sz="1600" dirty="0"/>
              <a:t>At point 4: High pressure, cold vapor</a:t>
            </a:r>
          </a:p>
          <a:p>
            <a:endParaRPr lang="en-US" dirty="0"/>
          </a:p>
        </p:txBody>
      </p:sp>
    </p:spTree>
    <p:extLst>
      <p:ext uri="{BB962C8B-B14F-4D97-AF65-F5344CB8AC3E}">
        <p14:creationId xmlns:p14="http://schemas.microsoft.com/office/powerpoint/2010/main" val="861858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4AFC9A-461E-404D-93F3-87854A5192C0}"/>
              </a:ext>
            </a:extLst>
          </p:cNvPr>
          <p:cNvSpPr>
            <a:spLocks noGrp="1"/>
          </p:cNvSpPr>
          <p:nvPr>
            <p:ph type="body" sz="quarter" idx="10"/>
          </p:nvPr>
        </p:nvSpPr>
        <p:spPr/>
        <p:txBody>
          <a:bodyPr/>
          <a:lstStyle/>
          <a:p>
            <a:r>
              <a:rPr lang="en-US" sz="2000" b="1" dirty="0"/>
              <a:t>Vapor-compression cycle, Pressure-Enthalpy diagram</a:t>
            </a:r>
            <a:endParaRPr lang="en-US" dirty="0"/>
          </a:p>
        </p:txBody>
      </p:sp>
      <p:grpSp>
        <p:nvGrpSpPr>
          <p:cNvPr id="4" name="Group 3">
            <a:extLst>
              <a:ext uri="{FF2B5EF4-FFF2-40B4-BE49-F238E27FC236}">
                <a16:creationId xmlns:a16="http://schemas.microsoft.com/office/drawing/2014/main" id="{C668F25A-BE5E-4D63-A12C-AF65C2DF178C}"/>
              </a:ext>
            </a:extLst>
          </p:cNvPr>
          <p:cNvGrpSpPr/>
          <p:nvPr/>
        </p:nvGrpSpPr>
        <p:grpSpPr>
          <a:xfrm>
            <a:off x="3163700" y="1399637"/>
            <a:ext cx="5864599" cy="4965303"/>
            <a:chOff x="1619672" y="1628800"/>
            <a:chExt cx="5238750" cy="4576574"/>
          </a:xfrm>
        </p:grpSpPr>
        <p:pic>
          <p:nvPicPr>
            <p:cNvPr id="5" name="Picture 2">
              <a:extLst>
                <a:ext uri="{FF2B5EF4-FFF2-40B4-BE49-F238E27FC236}">
                  <a16:creationId xmlns:a16="http://schemas.microsoft.com/office/drawing/2014/main" id="{0E51E687-C409-44FD-84B3-C126D7B7B8E6}"/>
                </a:ext>
              </a:extLst>
            </p:cNvPr>
            <p:cNvPicPr>
              <a:picLocks noChangeAspect="1" noChangeArrowheads="1"/>
            </p:cNvPicPr>
            <p:nvPr>
              <p:custDataLst>
                <p:tags r:id="rId1"/>
              </p:custDataLst>
            </p:nvPr>
          </p:nvPicPr>
          <p:blipFill>
            <a:blip r:embed="rId4" cstate="print"/>
            <a:srcRect/>
            <a:stretch>
              <a:fillRect/>
            </a:stretch>
          </p:blipFill>
          <p:spPr bwMode="auto">
            <a:xfrm>
              <a:off x="1619672" y="1628800"/>
              <a:ext cx="5238750" cy="4200525"/>
            </a:xfrm>
            <a:prstGeom prst="rect">
              <a:avLst/>
            </a:prstGeom>
            <a:noFill/>
            <a:ln w="9525">
              <a:noFill/>
              <a:miter lim="800000"/>
              <a:headEnd/>
              <a:tailEnd/>
            </a:ln>
          </p:spPr>
        </p:pic>
        <p:sp>
          <p:nvSpPr>
            <p:cNvPr id="6" name="TextBox 5">
              <a:extLst>
                <a:ext uri="{FF2B5EF4-FFF2-40B4-BE49-F238E27FC236}">
                  <a16:creationId xmlns:a16="http://schemas.microsoft.com/office/drawing/2014/main" id="{213470C2-E65E-4C49-83B1-D91F3D87EFA8}"/>
                </a:ext>
              </a:extLst>
            </p:cNvPr>
            <p:cNvSpPr txBox="1"/>
            <p:nvPr>
              <p:custDataLst>
                <p:tags r:id="rId2"/>
              </p:custDataLst>
            </p:nvPr>
          </p:nvSpPr>
          <p:spPr>
            <a:xfrm>
              <a:off x="1691680" y="5805264"/>
              <a:ext cx="4680520" cy="400110"/>
            </a:xfrm>
            <a:prstGeom prst="rect">
              <a:avLst/>
            </a:prstGeom>
            <a:noFill/>
          </p:spPr>
          <p:txBody>
            <a:bodyPr wrap="square" rtlCol="0">
              <a:spAutoFit/>
            </a:bodyPr>
            <a:lstStyle/>
            <a:p>
              <a:r>
                <a:rPr lang="en-US" dirty="0"/>
                <a:t>Refrigeration circuit, P – H diagram</a:t>
              </a:r>
            </a:p>
          </p:txBody>
        </p:sp>
      </p:grpSp>
    </p:spTree>
    <p:extLst>
      <p:ext uri="{BB962C8B-B14F-4D97-AF65-F5344CB8AC3E}">
        <p14:creationId xmlns:p14="http://schemas.microsoft.com/office/powerpoint/2010/main" val="391981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2;-2;-2;-2;Scheme1;-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xml><?xml version="1.0" encoding="utf-8"?>
<p:tagLst xmlns:a="http://schemas.openxmlformats.org/drawingml/2006/main" xmlns:r="http://schemas.openxmlformats.org/officeDocument/2006/relationships" xmlns:p="http://schemas.openxmlformats.org/presentationml/2006/main">
  <p:tag name="FONT" val="SlidePageNumberFontC"/>
  <p:tag name="FONTSETCLASSNAME" val="FontSet1"/>
  <p:tag name="COLORS" val="-2;-2;-2;-2;SlidePageNoFontColorLight;-2"/>
  <p:tag name="COLORSETCLASSNAME" val="ColorSet1"/>
  <p:tag name="SCRIPT" val="1"/>
  <p:tag name="MLI" val="1"/>
  <p:tag name="SHAPESETGROUPCLASSNAME" val="ShapeSetGroup2"/>
  <p:tag name="SHAPESETCLASSNAME" val="COLORSLIDE01"/>
  <p:tag name="COLORSETGROUPCLASSNAME" val="ColorSetGroupLight"/>
  <p:tag name="FONTSETGROUPCLASSNAME" val="FontSetGroup1"/>
  <p:tag name="SHAPECLASSNAME" val="PageNoWhiteG1S3"/>
  <p:tag name="SHAPECLASSPROTECTIONTYPE" val="47"/>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3;Scheme1;Scheme2;Scheme1;-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1;Scheme2;Scheme1;-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Scheme6;-1;Scheme2;Scheme1;-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3.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1;-1;Scheme2;Scheme1;-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HighlightColor2;Scheme1;-1;-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HighlightColor2;Scheme1;-1;-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4.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5.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2;Scheme1;-1;-2"/>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heme/theme1.xml><?xml version="1.0" encoding="utf-8"?>
<a:theme xmlns:a="http://schemas.openxmlformats.org/drawingml/2006/main" name="China Intro 20150406">
  <a:themeElements>
    <a:clrScheme name="lumileds_030515">
      <a:dk1>
        <a:srgbClr val="000000"/>
      </a:dk1>
      <a:lt1>
        <a:srgbClr val="FFFFFF"/>
      </a:lt1>
      <a:dk2>
        <a:srgbClr val="000000"/>
      </a:dk2>
      <a:lt2>
        <a:srgbClr val="CCCEDB"/>
      </a:lt2>
      <a:accent1>
        <a:srgbClr val="005E9D"/>
      </a:accent1>
      <a:accent2>
        <a:srgbClr val="149B9E"/>
      </a:accent2>
      <a:accent3>
        <a:srgbClr val="75B443"/>
      </a:accent3>
      <a:accent4>
        <a:srgbClr val="F7931E"/>
      </a:accent4>
      <a:accent5>
        <a:srgbClr val="D1521D"/>
      </a:accent5>
      <a:accent6>
        <a:srgbClr val="5C2D91"/>
      </a:accent6>
      <a:hlink>
        <a:srgbClr val="005E9D"/>
      </a:hlink>
      <a:folHlink>
        <a:srgbClr val="B33F97"/>
      </a:folHlink>
    </a:clrScheme>
    <a:fontScheme name="Lumileds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extLst>
    <a:ext uri="{05A4C25C-085E-4340-85A3-A5531E510DB2}">
      <thm15:themeFamily xmlns:thm15="http://schemas.microsoft.com/office/thememl/2012/main" name="Presentation1" id="{540F0A58-B606-48A3-9FDC-308CE039F4D8}" vid="{78C155F3-5A34-4DFD-BB2C-D54C91E0D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5E602842BE8E4EAA8890F53748EB93" ma:contentTypeVersion="0" ma:contentTypeDescription="Create a new document." ma:contentTypeScope="" ma:versionID="da729104d152c87dd07d5c93826b84a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5FB2E-A714-477E-B38F-60156C5D7C1B}">
  <ds:schemaRefs>
    <ds:schemaRef ds:uri="http://schemas.microsoft.com/sharepoint/v3/contenttype/forms"/>
  </ds:schemaRefs>
</ds:datastoreItem>
</file>

<file path=customXml/itemProps2.xml><?xml version="1.0" encoding="utf-8"?>
<ds:datastoreItem xmlns:ds="http://schemas.openxmlformats.org/officeDocument/2006/customXml" ds:itemID="{C5F1B0CF-3CF1-437D-AB79-0D19E83A8E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543A8FF-1B76-4C65-AD1D-BCA9C2ED9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1293</Words>
  <Application>Microsoft Office PowerPoint</Application>
  <PresentationFormat>Widescreen</PresentationFormat>
  <Paragraphs>117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Narrow</vt:lpstr>
      <vt:lpstr>Calibri</vt:lpstr>
      <vt:lpstr>Segoe UI</vt:lpstr>
      <vt:lpstr>Segoe UI Light</vt:lpstr>
      <vt:lpstr>China Intro 20150406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6.4 - 1.0</dc:description>
  <cp:lastModifiedBy>Wong, Chee Keat</cp:lastModifiedBy>
  <cp:revision>295</cp:revision>
  <cp:lastPrinted>2015-11-27T02:05:15Z</cp:lastPrinted>
  <dcterms:created xsi:type="dcterms:W3CDTF">2015-04-05T07:15:17Z</dcterms:created>
  <dcterms:modified xsi:type="dcterms:W3CDTF">2019-06-03T02:45:35Z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0x010100A95E602842BE8E4EAA8890F53748EB93</vt:lpwstr>
  </property>
</Properties>
</file>